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53585F"/>
        </a:solidFill>
        <a:effectLst/>
        <a:uFillTx/>
        <a:latin typeface="Noto Sans CJK TC Bold"/>
        <a:ea typeface="Noto Sans CJK TC Bold"/>
        <a:cs typeface="Noto Sans CJK TC Bold"/>
        <a:sym typeface="Noto Sans CJK TC Bold"/>
      </a:defRPr>
    </a:lvl1pPr>
    <a:lvl2pPr marL="0" marR="0" indent="0" algn="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53585F"/>
        </a:solidFill>
        <a:effectLst/>
        <a:uFillTx/>
        <a:latin typeface="Noto Sans CJK TC Bold"/>
        <a:ea typeface="Noto Sans CJK TC Bold"/>
        <a:cs typeface="Noto Sans CJK TC Bold"/>
        <a:sym typeface="Noto Sans CJK TC Bold"/>
      </a:defRPr>
    </a:lvl2pPr>
    <a:lvl3pPr marL="0" marR="0" indent="0" algn="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53585F"/>
        </a:solidFill>
        <a:effectLst/>
        <a:uFillTx/>
        <a:latin typeface="Noto Sans CJK TC Bold"/>
        <a:ea typeface="Noto Sans CJK TC Bold"/>
        <a:cs typeface="Noto Sans CJK TC Bold"/>
        <a:sym typeface="Noto Sans CJK TC Bold"/>
      </a:defRPr>
    </a:lvl3pPr>
    <a:lvl4pPr marL="0" marR="0" indent="0" algn="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53585F"/>
        </a:solidFill>
        <a:effectLst/>
        <a:uFillTx/>
        <a:latin typeface="Noto Sans CJK TC Bold"/>
        <a:ea typeface="Noto Sans CJK TC Bold"/>
        <a:cs typeface="Noto Sans CJK TC Bold"/>
        <a:sym typeface="Noto Sans CJK TC Bold"/>
      </a:defRPr>
    </a:lvl4pPr>
    <a:lvl5pPr marL="0" marR="0" indent="0" algn="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53585F"/>
        </a:solidFill>
        <a:effectLst/>
        <a:uFillTx/>
        <a:latin typeface="Noto Sans CJK TC Bold"/>
        <a:ea typeface="Noto Sans CJK TC Bold"/>
        <a:cs typeface="Noto Sans CJK TC Bold"/>
        <a:sym typeface="Noto Sans CJK TC Bold"/>
      </a:defRPr>
    </a:lvl5pPr>
    <a:lvl6pPr marL="0" marR="0" indent="0" algn="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53585F"/>
        </a:solidFill>
        <a:effectLst/>
        <a:uFillTx/>
        <a:latin typeface="Noto Sans CJK TC Bold"/>
        <a:ea typeface="Noto Sans CJK TC Bold"/>
        <a:cs typeface="Noto Sans CJK TC Bold"/>
        <a:sym typeface="Noto Sans CJK TC Bold"/>
      </a:defRPr>
    </a:lvl6pPr>
    <a:lvl7pPr marL="0" marR="0" indent="0" algn="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53585F"/>
        </a:solidFill>
        <a:effectLst/>
        <a:uFillTx/>
        <a:latin typeface="Noto Sans CJK TC Bold"/>
        <a:ea typeface="Noto Sans CJK TC Bold"/>
        <a:cs typeface="Noto Sans CJK TC Bold"/>
        <a:sym typeface="Noto Sans CJK TC Bold"/>
      </a:defRPr>
    </a:lvl7pPr>
    <a:lvl8pPr marL="0" marR="0" indent="0" algn="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53585F"/>
        </a:solidFill>
        <a:effectLst/>
        <a:uFillTx/>
        <a:latin typeface="Noto Sans CJK TC Bold"/>
        <a:ea typeface="Noto Sans CJK TC Bold"/>
        <a:cs typeface="Noto Sans CJK TC Bold"/>
        <a:sym typeface="Noto Sans CJK TC Bold"/>
      </a:defRPr>
    </a:lvl8pPr>
    <a:lvl9pPr marL="0" marR="0" indent="0" algn="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53585F"/>
        </a:solidFill>
        <a:effectLst/>
        <a:uFillTx/>
        <a:latin typeface="Noto Sans CJK TC Bold"/>
        <a:ea typeface="Noto Sans CJK TC Bold"/>
        <a:cs typeface="Noto Sans CJK TC Bold"/>
        <a:sym typeface="Noto Sans CJK TC Bold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Noto Sans CJK TC Bold"/>
          <a:ea typeface="Noto Sans CJK TC Bold"/>
          <a:cs typeface="Noto Sans CJK TC Bold"/>
        </a:font>
        <a:srgbClr val="53585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E8"/>
          </a:solidFill>
        </a:fill>
      </a:tcStyle>
    </a:wholeTbl>
    <a:band2H>
      <a:tcTxStyle b="def" i="def"/>
      <a:tcStyle>
        <a:tcBdr/>
        <a:fill>
          <a:solidFill>
            <a:srgbClr val="E6EAF4"/>
          </a:solidFill>
        </a:fill>
      </a:tcStyle>
    </a:band2H>
    <a:firstCol>
      <a:tcTxStyle b="on" i="off">
        <a:font>
          <a:latin typeface="Noto Sans CJK TC Bold"/>
          <a:ea typeface="Noto Sans CJK TC Bold"/>
          <a:cs typeface="Noto Sans CJK TC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Noto Sans CJK TC Bold"/>
          <a:ea typeface="Noto Sans CJK TC Bold"/>
          <a:cs typeface="Noto Sans CJK TC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Noto Sans CJK TC Bold"/>
          <a:ea typeface="Noto Sans CJK TC Bold"/>
          <a:cs typeface="Noto Sans CJK TC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Noto Sans CJK TC Bold"/>
          <a:ea typeface="Noto Sans CJK TC Bold"/>
          <a:cs typeface="Noto Sans CJK TC Bold"/>
        </a:font>
        <a:srgbClr val="53585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2E7CB"/>
          </a:solidFill>
        </a:fill>
      </a:tcStyle>
    </a:wholeTbl>
    <a:band2H>
      <a:tcTxStyle b="def" i="def"/>
      <a:tcStyle>
        <a:tcBdr/>
        <a:fill>
          <a:solidFill>
            <a:srgbClr val="F8F4E7"/>
          </a:solidFill>
        </a:fill>
      </a:tcStyle>
    </a:band2H>
    <a:firstCol>
      <a:tcTxStyle b="on" i="off">
        <a:font>
          <a:latin typeface="Noto Sans CJK TC Bold"/>
          <a:ea typeface="Noto Sans CJK TC Bold"/>
          <a:cs typeface="Noto Sans CJK TC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Noto Sans CJK TC Bold"/>
          <a:ea typeface="Noto Sans CJK TC Bold"/>
          <a:cs typeface="Noto Sans CJK TC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Noto Sans CJK TC Bold"/>
          <a:ea typeface="Noto Sans CJK TC Bold"/>
          <a:cs typeface="Noto Sans CJK TC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Noto Sans CJK TC Bold"/>
          <a:ea typeface="Noto Sans CJK TC Bold"/>
          <a:cs typeface="Noto Sans CJK TC Bold"/>
        </a:font>
        <a:srgbClr val="53585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CDDE"/>
          </a:solidFill>
        </a:fill>
      </a:tcStyle>
    </a:wholeTbl>
    <a:band2H>
      <a:tcTxStyle b="def" i="def"/>
      <a:tcStyle>
        <a:tcBdr/>
        <a:fill>
          <a:solidFill>
            <a:srgbClr val="EBE8EF"/>
          </a:solidFill>
        </a:fill>
      </a:tcStyle>
    </a:band2H>
    <a:firstCol>
      <a:tcTxStyle b="on" i="off">
        <a:font>
          <a:latin typeface="Noto Sans CJK TC Bold"/>
          <a:ea typeface="Noto Sans CJK TC Bold"/>
          <a:cs typeface="Noto Sans CJK TC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Noto Sans CJK TC Bold"/>
          <a:ea typeface="Noto Sans CJK TC Bold"/>
          <a:cs typeface="Noto Sans CJK TC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Noto Sans CJK TC Bold"/>
          <a:ea typeface="Noto Sans CJK TC Bold"/>
          <a:cs typeface="Noto Sans CJK TC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Noto Sans CJK TC Bold"/>
          <a:ea typeface="Noto Sans CJK TC Bold"/>
          <a:cs typeface="Noto Sans CJK TC Bold"/>
        </a:font>
        <a:srgbClr val="53585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Noto Sans CJK TC Bold"/>
          <a:ea typeface="Noto Sans CJK TC Bold"/>
          <a:cs typeface="Noto Sans CJK TC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Noto Sans CJK TC Bold"/>
          <a:ea typeface="Noto Sans CJK TC Bold"/>
          <a:cs typeface="Noto Sans CJK TC Bold"/>
        </a:font>
        <a:srgbClr val="53585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3585F"/>
              </a:solidFill>
              <a:prstDash val="solid"/>
              <a:round/>
            </a:ln>
          </a:top>
          <a:bottom>
            <a:ln w="25400" cap="flat">
              <a:solidFill>
                <a:srgbClr val="53585F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Noto Sans CJK TC Bold"/>
          <a:ea typeface="Noto Sans CJK TC Bold"/>
          <a:cs typeface="Noto Sans CJK TC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3585F"/>
              </a:solidFill>
              <a:prstDash val="solid"/>
              <a:round/>
            </a:ln>
          </a:top>
          <a:bottom>
            <a:ln w="25400" cap="flat">
              <a:solidFill>
                <a:srgbClr val="53585F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Noto Sans CJK TC Bold"/>
          <a:ea typeface="Noto Sans CJK TC Bold"/>
          <a:cs typeface="Noto Sans CJK TC Bold"/>
        </a:font>
        <a:srgbClr val="53585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0D1"/>
          </a:solidFill>
        </a:fill>
      </a:tcStyle>
    </a:wholeTbl>
    <a:band2H>
      <a:tcTxStyle b="def" i="def"/>
      <a:tcStyle>
        <a:tcBdr/>
        <a:fill>
          <a:solidFill>
            <a:srgbClr val="E9E9E9"/>
          </a:solidFill>
        </a:fill>
      </a:tcStyle>
    </a:band2H>
    <a:firstCol>
      <a:tcTxStyle b="on" i="off">
        <a:font>
          <a:latin typeface="Noto Sans CJK TC Bold"/>
          <a:ea typeface="Noto Sans CJK TC Bold"/>
          <a:cs typeface="Noto Sans CJK TC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Noto Sans CJK TC Bold"/>
          <a:ea typeface="Noto Sans CJK TC Bold"/>
          <a:cs typeface="Noto Sans CJK TC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3585F"/>
          </a:solidFill>
        </a:fill>
      </a:tcStyle>
    </a:lastRow>
    <a:firstRow>
      <a:tcTxStyle b="on" i="off">
        <a:font>
          <a:latin typeface="Noto Sans CJK TC Bold"/>
          <a:ea typeface="Noto Sans CJK TC Bold"/>
          <a:cs typeface="Noto Sans CJK TC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3585F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Noto Sans CJK TC Bold"/>
          <a:ea typeface="Noto Sans CJK TC Bold"/>
          <a:cs typeface="Noto Sans CJK TC Bold"/>
        </a:font>
        <a:srgbClr val="53585F"/>
      </a:tcTxStyle>
      <a:tcStyle>
        <a:tcBdr>
          <a:left>
            <a:ln w="12700" cap="flat">
              <a:solidFill>
                <a:srgbClr val="53585F"/>
              </a:solidFill>
              <a:prstDash val="solid"/>
              <a:round/>
            </a:ln>
          </a:left>
          <a:right>
            <a:ln w="12700" cap="flat">
              <a:solidFill>
                <a:srgbClr val="53585F"/>
              </a:solidFill>
              <a:prstDash val="solid"/>
              <a:round/>
            </a:ln>
          </a:right>
          <a:top>
            <a:ln w="12700" cap="flat">
              <a:solidFill>
                <a:srgbClr val="53585F"/>
              </a:solidFill>
              <a:prstDash val="solid"/>
              <a:round/>
            </a:ln>
          </a:top>
          <a:bottom>
            <a:ln w="12700" cap="flat">
              <a:solidFill>
                <a:srgbClr val="53585F"/>
              </a:solidFill>
              <a:prstDash val="solid"/>
              <a:round/>
            </a:ln>
          </a:bottom>
          <a:insideH>
            <a:ln w="12700" cap="flat">
              <a:solidFill>
                <a:srgbClr val="53585F"/>
              </a:solidFill>
              <a:prstDash val="solid"/>
              <a:round/>
            </a:ln>
          </a:insideH>
          <a:insideV>
            <a:ln w="12700" cap="flat">
              <a:solidFill>
                <a:srgbClr val="53585F"/>
              </a:solidFill>
              <a:prstDash val="solid"/>
              <a:round/>
            </a:ln>
          </a:insideV>
        </a:tcBdr>
        <a:fill>
          <a:solidFill>
            <a:srgbClr val="53585F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Noto Sans CJK TC Bold"/>
          <a:ea typeface="Noto Sans CJK TC Bold"/>
          <a:cs typeface="Noto Sans CJK TC Bold"/>
        </a:font>
        <a:srgbClr val="53585F"/>
      </a:tcTxStyle>
      <a:tcStyle>
        <a:tcBdr>
          <a:left>
            <a:ln w="12700" cap="flat">
              <a:solidFill>
                <a:srgbClr val="53585F"/>
              </a:solidFill>
              <a:prstDash val="solid"/>
              <a:round/>
            </a:ln>
          </a:left>
          <a:right>
            <a:ln w="12700" cap="flat">
              <a:solidFill>
                <a:srgbClr val="53585F"/>
              </a:solidFill>
              <a:prstDash val="solid"/>
              <a:round/>
            </a:ln>
          </a:right>
          <a:top>
            <a:ln w="12700" cap="flat">
              <a:solidFill>
                <a:srgbClr val="53585F"/>
              </a:solidFill>
              <a:prstDash val="solid"/>
              <a:round/>
            </a:ln>
          </a:top>
          <a:bottom>
            <a:ln w="12700" cap="flat">
              <a:solidFill>
                <a:srgbClr val="53585F"/>
              </a:solidFill>
              <a:prstDash val="solid"/>
              <a:round/>
            </a:ln>
          </a:bottom>
          <a:insideH>
            <a:ln w="12700" cap="flat">
              <a:solidFill>
                <a:srgbClr val="53585F"/>
              </a:solidFill>
              <a:prstDash val="solid"/>
              <a:round/>
            </a:ln>
          </a:insideH>
          <a:insideV>
            <a:ln w="12700" cap="flat">
              <a:solidFill>
                <a:srgbClr val="53585F"/>
              </a:solidFill>
              <a:prstDash val="solid"/>
              <a:round/>
            </a:ln>
          </a:insideV>
        </a:tcBdr>
        <a:fill>
          <a:solidFill>
            <a:srgbClr val="53585F">
              <a:alpha val="20000"/>
            </a:srgbClr>
          </a:solidFill>
        </a:fill>
      </a:tcStyle>
    </a:firstCol>
    <a:lastRow>
      <a:tcTxStyle b="on" i="off">
        <a:font>
          <a:latin typeface="Noto Sans CJK TC Bold"/>
          <a:ea typeface="Noto Sans CJK TC Bold"/>
          <a:cs typeface="Noto Sans CJK TC Bold"/>
        </a:font>
        <a:srgbClr val="53585F"/>
      </a:tcTxStyle>
      <a:tcStyle>
        <a:tcBdr>
          <a:left>
            <a:ln w="12700" cap="flat">
              <a:solidFill>
                <a:srgbClr val="53585F"/>
              </a:solidFill>
              <a:prstDash val="solid"/>
              <a:round/>
            </a:ln>
          </a:left>
          <a:right>
            <a:ln w="12700" cap="flat">
              <a:solidFill>
                <a:srgbClr val="53585F"/>
              </a:solidFill>
              <a:prstDash val="solid"/>
              <a:round/>
            </a:ln>
          </a:right>
          <a:top>
            <a:ln w="50800" cap="flat">
              <a:solidFill>
                <a:srgbClr val="53585F"/>
              </a:solidFill>
              <a:prstDash val="solid"/>
              <a:round/>
            </a:ln>
          </a:top>
          <a:bottom>
            <a:ln w="12700" cap="flat">
              <a:solidFill>
                <a:srgbClr val="53585F"/>
              </a:solidFill>
              <a:prstDash val="solid"/>
              <a:round/>
            </a:ln>
          </a:bottom>
          <a:insideH>
            <a:ln w="12700" cap="flat">
              <a:solidFill>
                <a:srgbClr val="53585F"/>
              </a:solidFill>
              <a:prstDash val="solid"/>
              <a:round/>
            </a:ln>
          </a:insideH>
          <a:insideV>
            <a:ln w="12700" cap="flat">
              <a:solidFill>
                <a:srgbClr val="53585F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Noto Sans CJK TC Bold"/>
          <a:ea typeface="Noto Sans CJK TC Bold"/>
          <a:cs typeface="Noto Sans CJK TC Bold"/>
        </a:font>
        <a:srgbClr val="53585F"/>
      </a:tcTxStyle>
      <a:tcStyle>
        <a:tcBdr>
          <a:left>
            <a:ln w="12700" cap="flat">
              <a:solidFill>
                <a:srgbClr val="53585F"/>
              </a:solidFill>
              <a:prstDash val="solid"/>
              <a:round/>
            </a:ln>
          </a:left>
          <a:right>
            <a:ln w="12700" cap="flat">
              <a:solidFill>
                <a:srgbClr val="53585F"/>
              </a:solidFill>
              <a:prstDash val="solid"/>
              <a:round/>
            </a:ln>
          </a:right>
          <a:top>
            <a:ln w="12700" cap="flat">
              <a:solidFill>
                <a:srgbClr val="53585F"/>
              </a:solidFill>
              <a:prstDash val="solid"/>
              <a:round/>
            </a:ln>
          </a:top>
          <a:bottom>
            <a:ln w="25400" cap="flat">
              <a:solidFill>
                <a:srgbClr val="53585F"/>
              </a:solidFill>
              <a:prstDash val="solid"/>
              <a:round/>
            </a:ln>
          </a:bottom>
          <a:insideH>
            <a:ln w="12700" cap="flat">
              <a:solidFill>
                <a:srgbClr val="53585F"/>
              </a:solidFill>
              <a:prstDash val="solid"/>
              <a:round/>
            </a:ln>
          </a:insideH>
          <a:insideV>
            <a:ln w="12700" cap="flat">
              <a:solidFill>
                <a:srgbClr val="53585F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大標題與副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400">
                <a:solidFill>
                  <a:srgbClr val="A6AAA9"/>
                </a:solidFill>
                <a:latin typeface="Noto Sans CJK TC Medium"/>
                <a:ea typeface="Noto Sans CJK TC Medium"/>
                <a:cs typeface="Noto Sans CJK TC Medium"/>
                <a:sym typeface="Noto Sans CJK TC Medium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400">
                <a:solidFill>
                  <a:srgbClr val="A6AAA9"/>
                </a:solidFill>
                <a:latin typeface="Noto Sans CJK TC Medium"/>
                <a:ea typeface="Noto Sans CJK TC Medium"/>
                <a:cs typeface="Noto Sans CJK TC Medium"/>
                <a:sym typeface="Noto Sans CJK TC Medium"/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400">
                <a:solidFill>
                  <a:srgbClr val="A6AAA9"/>
                </a:solidFill>
                <a:latin typeface="Noto Sans CJK TC Medium"/>
                <a:ea typeface="Noto Sans CJK TC Medium"/>
                <a:cs typeface="Noto Sans CJK TC Medium"/>
                <a:sym typeface="Noto Sans CJK TC Medium"/>
              </a:defRPr>
            </a:lvl3pPr>
            <a:lvl4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400">
                <a:solidFill>
                  <a:srgbClr val="A6AAA9"/>
                </a:solidFill>
                <a:latin typeface="Noto Sans CJK TC Medium"/>
                <a:ea typeface="Noto Sans CJK TC Medium"/>
                <a:cs typeface="Noto Sans CJK TC Medium"/>
                <a:sym typeface="Noto Sans CJK TC Medium"/>
              </a:defRPr>
            </a:lvl4pPr>
            <a:lvl5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400">
                <a:solidFill>
                  <a:srgbClr val="A6AAA9"/>
                </a:solidFill>
                <a:latin typeface="Noto Sans CJK TC Medium"/>
                <a:ea typeface="Noto Sans CJK TC Medium"/>
                <a:cs typeface="Noto Sans CJK TC Medium"/>
                <a:sym typeface="Noto Sans CJK TC Medium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名言語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4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740832" indent="-296332" algn="ctr">
              <a:lnSpc>
                <a:spcPct val="100000"/>
              </a:lnSpc>
              <a:spcBef>
                <a:spcPts val="0"/>
              </a:spcBef>
              <a:defRPr sz="24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marL="1185332" indent="-296332" algn="ctr">
              <a:lnSpc>
                <a:spcPct val="100000"/>
              </a:lnSpc>
              <a:spcBef>
                <a:spcPts val="0"/>
              </a:spcBef>
              <a:defRPr sz="24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marL="1629832" indent="-296332" algn="ctr">
              <a:lnSpc>
                <a:spcPct val="100000"/>
              </a:lnSpc>
              <a:spcBef>
                <a:spcPts val="0"/>
              </a:spcBef>
              <a:defRPr sz="24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marL="2074332" indent="-296332" algn="ctr">
              <a:lnSpc>
                <a:spcPct val="100000"/>
              </a:lnSpc>
              <a:spcBef>
                <a:spcPts val="0"/>
              </a:spcBef>
              <a:defRPr sz="24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hape 94"/>
          <p:cNvSpPr/>
          <p:nvPr>
            <p:ph type="body" sz="quarter" idx="13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/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8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照片 - 水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400">
                <a:solidFill>
                  <a:srgbClr val="A6AAA9"/>
                </a:solidFill>
                <a:latin typeface="Noto Sans CJK TC Medium"/>
                <a:ea typeface="Noto Sans CJK TC Medium"/>
                <a:cs typeface="Noto Sans CJK TC Medium"/>
                <a:sym typeface="Noto Sans CJK TC Medium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400">
                <a:solidFill>
                  <a:srgbClr val="A6AAA9"/>
                </a:solidFill>
                <a:latin typeface="Noto Sans CJK TC Medium"/>
                <a:ea typeface="Noto Sans CJK TC Medium"/>
                <a:cs typeface="Noto Sans CJK TC Medium"/>
                <a:sym typeface="Noto Sans CJK TC Medium"/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400">
                <a:solidFill>
                  <a:srgbClr val="A6AAA9"/>
                </a:solidFill>
                <a:latin typeface="Noto Sans CJK TC Medium"/>
                <a:ea typeface="Noto Sans CJK TC Medium"/>
                <a:cs typeface="Noto Sans CJK TC Medium"/>
                <a:sym typeface="Noto Sans CJK TC Medium"/>
              </a:defRPr>
            </a:lvl3pPr>
            <a:lvl4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400">
                <a:solidFill>
                  <a:srgbClr val="A6AAA9"/>
                </a:solidFill>
                <a:latin typeface="Noto Sans CJK TC Medium"/>
                <a:ea typeface="Noto Sans CJK TC Medium"/>
                <a:cs typeface="Noto Sans CJK TC Medium"/>
                <a:sym typeface="Noto Sans CJK TC Medium"/>
              </a:defRPr>
            </a:lvl4pPr>
            <a:lvl5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400">
                <a:solidFill>
                  <a:srgbClr val="A6AAA9"/>
                </a:solidFill>
                <a:latin typeface="Noto Sans CJK TC Medium"/>
                <a:ea typeface="Noto Sans CJK TC Medium"/>
                <a:cs typeface="Noto Sans CJK TC Medium"/>
                <a:sym typeface="Noto Sans CJK TC Medium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大標題 - 中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照片 - 直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>
                <a:solidFill>
                  <a:srgbClr val="53585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400">
                <a:solidFill>
                  <a:srgbClr val="A6AAA9"/>
                </a:solidFill>
                <a:latin typeface="Noto Sans CJK TC Medium"/>
                <a:ea typeface="Noto Sans CJK TC Medium"/>
                <a:cs typeface="Noto Sans CJK TC Medium"/>
                <a:sym typeface="Noto Sans CJK TC Medium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400">
                <a:solidFill>
                  <a:srgbClr val="A6AAA9"/>
                </a:solidFill>
                <a:latin typeface="Noto Sans CJK TC Medium"/>
                <a:ea typeface="Noto Sans CJK TC Medium"/>
                <a:cs typeface="Noto Sans CJK TC Medium"/>
                <a:sym typeface="Noto Sans CJK TC Medium"/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400">
                <a:solidFill>
                  <a:srgbClr val="A6AAA9"/>
                </a:solidFill>
                <a:latin typeface="Noto Sans CJK TC Medium"/>
                <a:ea typeface="Noto Sans CJK TC Medium"/>
                <a:cs typeface="Noto Sans CJK TC Medium"/>
                <a:sym typeface="Noto Sans CJK TC Medium"/>
              </a:defRPr>
            </a:lvl3pPr>
            <a:lvl4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400">
                <a:solidFill>
                  <a:srgbClr val="A6AAA9"/>
                </a:solidFill>
                <a:latin typeface="Noto Sans CJK TC Medium"/>
                <a:ea typeface="Noto Sans CJK TC Medium"/>
                <a:cs typeface="Noto Sans CJK TC Medium"/>
                <a:sym typeface="Noto Sans CJK TC Medium"/>
              </a:defRPr>
            </a:lvl4pPr>
            <a:lvl5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400">
                <a:solidFill>
                  <a:srgbClr val="A6AAA9"/>
                </a:solidFill>
                <a:latin typeface="Noto Sans CJK TC Medium"/>
                <a:ea typeface="Noto Sans CJK TC Medium"/>
                <a:cs typeface="Noto Sans CJK TC Medium"/>
                <a:sym typeface="Noto Sans CJK TC Medium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大標題 - 上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大標題與項目符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大標題、項目符號與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3200"/>
              </a:spcBef>
              <a:defRPr sz="28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685800" indent="-342900">
              <a:lnSpc>
                <a:spcPct val="100000"/>
              </a:lnSpc>
              <a:spcBef>
                <a:spcPts val="3200"/>
              </a:spcBef>
              <a:defRPr sz="28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marL="1028700" indent="-342900">
              <a:lnSpc>
                <a:spcPct val="100000"/>
              </a:lnSpc>
              <a:spcBef>
                <a:spcPts val="3200"/>
              </a:spcBef>
              <a:defRPr sz="28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marL="1371600" indent="-342900">
              <a:lnSpc>
                <a:spcPct val="100000"/>
              </a:lnSpc>
              <a:spcBef>
                <a:spcPts val="3200"/>
              </a:spcBef>
              <a:defRPr sz="28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marL="1714500" indent="-342900">
              <a:lnSpc>
                <a:spcPct val="100000"/>
              </a:lnSpc>
              <a:spcBef>
                <a:spcPts val="3200"/>
              </a:spcBef>
              <a:defRPr sz="28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項目符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照片 - 一頁三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24518" y="889000"/>
            <a:ext cx="5334002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>
              <a:defRPr sz="18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ln>
            <a:noFill/>
          </a:ln>
          <a:solidFill>
            <a:srgbClr val="3C86C7"/>
          </a:solidFill>
          <a:uFillTx/>
          <a:latin typeface="Noto Sans CJK TC Bold"/>
          <a:ea typeface="Noto Sans CJK TC Bold"/>
          <a:cs typeface="Noto Sans CJK TC Bold"/>
          <a:sym typeface="Noto Sans CJK TC Bold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ln>
            <a:noFill/>
          </a:ln>
          <a:solidFill>
            <a:srgbClr val="3C86C7"/>
          </a:solidFill>
          <a:uFillTx/>
          <a:latin typeface="Noto Sans CJK TC Bold"/>
          <a:ea typeface="Noto Sans CJK TC Bold"/>
          <a:cs typeface="Noto Sans CJK TC Bold"/>
          <a:sym typeface="Noto Sans CJK TC Bold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ln>
            <a:noFill/>
          </a:ln>
          <a:solidFill>
            <a:srgbClr val="3C86C7"/>
          </a:solidFill>
          <a:uFillTx/>
          <a:latin typeface="Noto Sans CJK TC Bold"/>
          <a:ea typeface="Noto Sans CJK TC Bold"/>
          <a:cs typeface="Noto Sans CJK TC Bold"/>
          <a:sym typeface="Noto Sans CJK TC Bold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ln>
            <a:noFill/>
          </a:ln>
          <a:solidFill>
            <a:srgbClr val="3C86C7"/>
          </a:solidFill>
          <a:uFillTx/>
          <a:latin typeface="Noto Sans CJK TC Bold"/>
          <a:ea typeface="Noto Sans CJK TC Bold"/>
          <a:cs typeface="Noto Sans CJK TC Bold"/>
          <a:sym typeface="Noto Sans CJK TC Bold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ln>
            <a:noFill/>
          </a:ln>
          <a:solidFill>
            <a:srgbClr val="3C86C7"/>
          </a:solidFill>
          <a:uFillTx/>
          <a:latin typeface="Noto Sans CJK TC Bold"/>
          <a:ea typeface="Noto Sans CJK TC Bold"/>
          <a:cs typeface="Noto Sans CJK TC Bold"/>
          <a:sym typeface="Noto Sans CJK TC Bold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ln>
            <a:noFill/>
          </a:ln>
          <a:solidFill>
            <a:srgbClr val="3C86C7"/>
          </a:solidFill>
          <a:uFillTx/>
          <a:latin typeface="Noto Sans CJK TC Bold"/>
          <a:ea typeface="Noto Sans CJK TC Bold"/>
          <a:cs typeface="Noto Sans CJK TC Bold"/>
          <a:sym typeface="Noto Sans CJK TC Bold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ln>
            <a:noFill/>
          </a:ln>
          <a:solidFill>
            <a:srgbClr val="3C86C7"/>
          </a:solidFill>
          <a:uFillTx/>
          <a:latin typeface="Noto Sans CJK TC Bold"/>
          <a:ea typeface="Noto Sans CJK TC Bold"/>
          <a:cs typeface="Noto Sans CJK TC Bold"/>
          <a:sym typeface="Noto Sans CJK TC Bold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ln>
            <a:noFill/>
          </a:ln>
          <a:solidFill>
            <a:srgbClr val="3C86C7"/>
          </a:solidFill>
          <a:uFillTx/>
          <a:latin typeface="Noto Sans CJK TC Bold"/>
          <a:ea typeface="Noto Sans CJK TC Bold"/>
          <a:cs typeface="Noto Sans CJK TC Bold"/>
          <a:sym typeface="Noto Sans CJK TC Bold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ln>
            <a:noFill/>
          </a:ln>
          <a:solidFill>
            <a:srgbClr val="3C86C7"/>
          </a:solidFill>
          <a:uFillTx/>
          <a:latin typeface="Noto Sans CJK TC Bold"/>
          <a:ea typeface="Noto Sans CJK TC Bold"/>
          <a:cs typeface="Noto Sans CJK TC Bold"/>
          <a:sym typeface="Noto Sans CJK TC Bold"/>
        </a:defRPr>
      </a:lvl9pPr>
    </p:titleStyle>
    <p:bodyStyle>
      <a:lvl1pPr marL="370416" marR="0" indent="-370416" algn="l" defTabSz="584200" rtl="0" latinLnBrk="0">
        <a:lnSpc>
          <a:spcPct val="2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000" u="none">
          <a:ln>
            <a:noFill/>
          </a:ln>
          <a:solidFill>
            <a:srgbClr val="6B717A"/>
          </a:solidFill>
          <a:uFillTx/>
          <a:latin typeface="Noto Sans CJK TC Regular"/>
          <a:ea typeface="Noto Sans CJK TC Regular"/>
          <a:cs typeface="Noto Sans CJK TC Regular"/>
          <a:sym typeface="Noto Sans CJK TC Regular"/>
        </a:defRPr>
      </a:lvl1pPr>
      <a:lvl2pPr marL="814915" marR="0" indent="-370416" algn="l" defTabSz="584200" rtl="0" latinLnBrk="0">
        <a:lnSpc>
          <a:spcPct val="2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000" u="none">
          <a:ln>
            <a:noFill/>
          </a:ln>
          <a:solidFill>
            <a:srgbClr val="6B717A"/>
          </a:solidFill>
          <a:uFillTx/>
          <a:latin typeface="Noto Sans CJK TC Regular"/>
          <a:ea typeface="Noto Sans CJK TC Regular"/>
          <a:cs typeface="Noto Sans CJK TC Regular"/>
          <a:sym typeface="Noto Sans CJK TC Regular"/>
        </a:defRPr>
      </a:lvl2pPr>
      <a:lvl3pPr marL="1259415" marR="0" indent="-370415" algn="l" defTabSz="584200" rtl="0" latinLnBrk="0">
        <a:lnSpc>
          <a:spcPct val="2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000" u="none">
          <a:ln>
            <a:noFill/>
          </a:ln>
          <a:solidFill>
            <a:srgbClr val="6B717A"/>
          </a:solidFill>
          <a:uFillTx/>
          <a:latin typeface="Noto Sans CJK TC Regular"/>
          <a:ea typeface="Noto Sans CJK TC Regular"/>
          <a:cs typeface="Noto Sans CJK TC Regular"/>
          <a:sym typeface="Noto Sans CJK TC Regular"/>
        </a:defRPr>
      </a:lvl3pPr>
      <a:lvl4pPr marL="1703915" marR="0" indent="-370415" algn="l" defTabSz="584200" rtl="0" latinLnBrk="0">
        <a:lnSpc>
          <a:spcPct val="2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000" u="none">
          <a:ln>
            <a:noFill/>
          </a:ln>
          <a:solidFill>
            <a:srgbClr val="6B717A"/>
          </a:solidFill>
          <a:uFillTx/>
          <a:latin typeface="Noto Sans CJK TC Regular"/>
          <a:ea typeface="Noto Sans CJK TC Regular"/>
          <a:cs typeface="Noto Sans CJK TC Regular"/>
          <a:sym typeface="Noto Sans CJK TC Regular"/>
        </a:defRPr>
      </a:lvl4pPr>
      <a:lvl5pPr marL="2148415" marR="0" indent="-370415" algn="l" defTabSz="584200" rtl="0" latinLnBrk="0">
        <a:lnSpc>
          <a:spcPct val="2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000" u="none">
          <a:ln>
            <a:noFill/>
          </a:ln>
          <a:solidFill>
            <a:srgbClr val="6B717A"/>
          </a:solidFill>
          <a:uFillTx/>
          <a:latin typeface="Noto Sans CJK TC Regular"/>
          <a:ea typeface="Noto Sans CJK TC Regular"/>
          <a:cs typeface="Noto Sans CJK TC Regular"/>
          <a:sym typeface="Noto Sans CJK TC Regular"/>
        </a:defRPr>
      </a:lvl5pPr>
      <a:lvl6pPr marL="2592915" marR="0" indent="-370415" algn="l" defTabSz="584200" rtl="0" latinLnBrk="0">
        <a:lnSpc>
          <a:spcPct val="2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000" u="none">
          <a:ln>
            <a:noFill/>
          </a:ln>
          <a:solidFill>
            <a:srgbClr val="6B717A"/>
          </a:solidFill>
          <a:uFillTx/>
          <a:latin typeface="Noto Sans CJK TC Regular"/>
          <a:ea typeface="Noto Sans CJK TC Regular"/>
          <a:cs typeface="Noto Sans CJK TC Regular"/>
          <a:sym typeface="Noto Sans CJK TC Regular"/>
        </a:defRPr>
      </a:lvl6pPr>
      <a:lvl7pPr marL="3037415" marR="0" indent="-370415" algn="l" defTabSz="584200" rtl="0" latinLnBrk="0">
        <a:lnSpc>
          <a:spcPct val="2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000" u="none">
          <a:ln>
            <a:noFill/>
          </a:ln>
          <a:solidFill>
            <a:srgbClr val="6B717A"/>
          </a:solidFill>
          <a:uFillTx/>
          <a:latin typeface="Noto Sans CJK TC Regular"/>
          <a:ea typeface="Noto Sans CJK TC Regular"/>
          <a:cs typeface="Noto Sans CJK TC Regular"/>
          <a:sym typeface="Noto Sans CJK TC Regular"/>
        </a:defRPr>
      </a:lvl7pPr>
      <a:lvl8pPr marL="3481916" marR="0" indent="-370415" algn="l" defTabSz="584200" rtl="0" latinLnBrk="0">
        <a:lnSpc>
          <a:spcPct val="2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000" u="none">
          <a:ln>
            <a:noFill/>
          </a:ln>
          <a:solidFill>
            <a:srgbClr val="6B717A"/>
          </a:solidFill>
          <a:uFillTx/>
          <a:latin typeface="Noto Sans CJK TC Regular"/>
          <a:ea typeface="Noto Sans CJK TC Regular"/>
          <a:cs typeface="Noto Sans CJK TC Regular"/>
          <a:sym typeface="Noto Sans CJK TC Regular"/>
        </a:defRPr>
      </a:lvl8pPr>
      <a:lvl9pPr marL="3926416" marR="0" indent="-370416" algn="l" defTabSz="584200" rtl="0" latinLnBrk="0">
        <a:lnSpc>
          <a:spcPct val="2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000" u="none">
          <a:ln>
            <a:noFill/>
          </a:ln>
          <a:solidFill>
            <a:srgbClr val="6B717A"/>
          </a:solidFill>
          <a:uFillTx/>
          <a:latin typeface="Noto Sans CJK TC Regular"/>
          <a:ea typeface="Noto Sans CJK TC Regular"/>
          <a:cs typeface="Noto Sans CJK TC Regular"/>
          <a:sym typeface="Noto Sans CJK TC Regular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/>
        </p:nvSpPr>
        <p:spPr>
          <a:xfrm>
            <a:off x="7149072" y="6889617"/>
            <a:ext cx="5169136" cy="261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/>
          <a:p>
            <a:pPr defTabSz="356361">
              <a:defRPr sz="2400">
                <a:latin typeface="Noto Sans CJK TC Medium"/>
                <a:ea typeface="Noto Sans CJK TC Medium"/>
                <a:cs typeface="Noto Sans CJK TC Medium"/>
                <a:sym typeface="Noto Sans CJK TC Medium"/>
              </a:defRPr>
            </a:pPr>
            <a:r>
              <a:t>組長：R05725031 許書軒</a:t>
            </a:r>
          </a:p>
          <a:p>
            <a:pPr defTabSz="356361">
              <a:defRPr sz="2400">
                <a:latin typeface="Noto Sans CJK TC Medium"/>
                <a:ea typeface="Noto Sans CJK TC Medium"/>
                <a:cs typeface="Noto Sans CJK TC Medium"/>
                <a:sym typeface="Noto Sans CJK TC Medium"/>
              </a:defRPr>
            </a:pPr>
            <a:r>
              <a:t>組員：R05725008 王乃卉</a:t>
            </a:r>
          </a:p>
          <a:p>
            <a:pPr defTabSz="356361">
              <a:defRPr sz="2400">
                <a:latin typeface="Noto Sans CJK TC Medium"/>
                <a:ea typeface="Noto Sans CJK TC Medium"/>
                <a:cs typeface="Noto Sans CJK TC Medium"/>
                <a:sym typeface="Noto Sans CJK TC Medium"/>
              </a:defRPr>
            </a:pPr>
            <a:r>
              <a:t>R05725005 李瑋倫</a:t>
            </a:r>
          </a:p>
          <a:p>
            <a:pPr defTabSz="356361">
              <a:defRPr sz="2400">
                <a:latin typeface="Noto Sans CJK TC Medium"/>
                <a:ea typeface="Noto Sans CJK TC Medium"/>
                <a:cs typeface="Noto Sans CJK TC Medium"/>
                <a:sym typeface="Noto Sans CJK TC Medium"/>
              </a:defRPr>
            </a:pPr>
            <a:r>
              <a:t>R04725002 孫顯鈞</a:t>
            </a:r>
          </a:p>
          <a:p>
            <a:pPr defTabSz="356361">
              <a:defRPr sz="2400">
                <a:latin typeface="Noto Sans CJK TC Medium"/>
                <a:ea typeface="Noto Sans CJK TC Medium"/>
                <a:cs typeface="Noto Sans CJK TC Medium"/>
                <a:sym typeface="Noto Sans CJK TC Medium"/>
              </a:defRPr>
            </a:pPr>
            <a:r>
              <a:t>R04725031 陳秋中</a:t>
            </a:r>
          </a:p>
          <a:p>
            <a:pPr defTabSz="356361">
              <a:defRPr sz="2400">
                <a:latin typeface="Noto Sans CJK TC Medium"/>
                <a:ea typeface="Noto Sans CJK TC Medium"/>
                <a:cs typeface="Noto Sans CJK TC Medium"/>
                <a:sym typeface="Noto Sans CJK TC Medium"/>
              </a:defRPr>
            </a:pPr>
            <a:r>
              <a:t>R04921096 錢　龍</a:t>
            </a:r>
          </a:p>
        </p:txBody>
      </p:sp>
      <p:sp>
        <p:nvSpPr>
          <p:cNvPr id="120" name="Shape 120"/>
          <p:cNvSpPr/>
          <p:nvPr>
            <p:ph type="ctrTitle"/>
          </p:nvPr>
        </p:nvSpPr>
        <p:spPr>
          <a:xfrm>
            <a:off x="2484927" y="-329342"/>
            <a:ext cx="4316416" cy="132331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75E8D"/>
                </a:solidFill>
              </a:defRPr>
            </a:lvl1pPr>
          </a:lstStyle>
          <a:p>
            <a:pPr/>
            <a:r>
              <a:t>服飾助手 Clothet</a:t>
            </a:r>
          </a:p>
        </p:txBody>
      </p:sp>
      <p:pic>
        <p:nvPicPr>
          <p:cNvPr id="121" name="image1.tif"/>
          <p:cNvPicPr>
            <a:picLocks noChangeAspect="1"/>
          </p:cNvPicPr>
          <p:nvPr/>
        </p:nvPicPr>
        <p:blipFill>
          <a:blip r:embed="rId2">
            <a:extLst/>
          </a:blip>
          <a:srcRect l="4098" t="0" r="8943" b="0"/>
          <a:stretch>
            <a:fillRect/>
          </a:stretch>
        </p:blipFill>
        <p:spPr>
          <a:xfrm>
            <a:off x="-4182213" y="-105834"/>
            <a:ext cx="6359817" cy="9753601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Shape 122"/>
          <p:cNvSpPr/>
          <p:nvPr/>
        </p:nvSpPr>
        <p:spPr>
          <a:xfrm>
            <a:off x="2484927" y="1111729"/>
            <a:ext cx="4316416" cy="52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ctr">
              <a:defRPr sz="2400">
                <a:solidFill>
                  <a:srgbClr val="A6AAA9"/>
                </a:solidFill>
                <a:latin typeface="Noto Sans CJK TC Medium"/>
                <a:ea typeface="Noto Sans CJK TC Medium"/>
                <a:cs typeface="Noto Sans CJK TC Medium"/>
                <a:sym typeface="Noto Sans CJK TC Medium"/>
              </a:defRPr>
            </a:lvl1pPr>
          </a:lstStyle>
          <a:p>
            <a:pPr/>
            <a:r>
              <a:t>軟體開發方法專題</a:t>
            </a:r>
          </a:p>
        </p:txBody>
      </p:sp>
      <p:sp>
        <p:nvSpPr>
          <p:cNvPr id="123" name="Shape 123"/>
          <p:cNvSpPr/>
          <p:nvPr/>
        </p:nvSpPr>
        <p:spPr>
          <a:xfrm>
            <a:off x="12533124" y="-16935"/>
            <a:ext cx="641571" cy="10079306"/>
          </a:xfrm>
          <a:prstGeom prst="rect">
            <a:avLst/>
          </a:prstGeom>
          <a:solidFill>
            <a:srgbClr val="53585F"/>
          </a:solidFill>
          <a:ln w="12700">
            <a:miter lim="400000"/>
          </a:ln>
          <a:effectLst>
            <a:outerShdw sx="100000" sy="100000" kx="0" ky="0" algn="b" rotWithShape="0" blurRad="1270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>
              <a:defRPr sz="24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124" name="Shape 124"/>
          <p:cNvSpPr/>
          <p:nvPr/>
        </p:nvSpPr>
        <p:spPr>
          <a:xfrm>
            <a:off x="2484927" y="2086337"/>
            <a:ext cx="9378224" cy="2316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444498" indent="-444498" algn="l">
              <a:lnSpc>
                <a:spcPct val="110000"/>
              </a:lnSpc>
              <a:spcBef>
                <a:spcPts val="2000"/>
              </a:spcBef>
              <a:buSzPct val="130000"/>
              <a:buChar char="•"/>
              <a:defRPr sz="3000">
                <a:solidFill>
                  <a:srgbClr val="646464"/>
                </a:solidFill>
                <a:latin typeface="Noto Sans CJK TC Medium"/>
                <a:ea typeface="Noto Sans CJK TC Medium"/>
                <a:cs typeface="Noto Sans CJK TC Medium"/>
                <a:sym typeface="Noto Sans CJK TC Medium"/>
              </a:defRPr>
            </a:pPr>
            <a:r>
              <a:t>讓使用者可以便利的管理自己的衣物資訊</a:t>
            </a:r>
          </a:p>
          <a:p>
            <a:pPr marL="444498" indent="-444498" algn="l">
              <a:lnSpc>
                <a:spcPct val="110000"/>
              </a:lnSpc>
              <a:spcBef>
                <a:spcPts val="2000"/>
              </a:spcBef>
              <a:buSzPct val="130000"/>
              <a:buChar char="•"/>
              <a:defRPr sz="3000">
                <a:solidFill>
                  <a:srgbClr val="646464"/>
                </a:solidFill>
                <a:latin typeface="Noto Sans CJK TC Medium"/>
                <a:ea typeface="Noto Sans CJK TC Medium"/>
                <a:cs typeface="Noto Sans CJK TC Medium"/>
                <a:sym typeface="Noto Sans CJK TC Medium"/>
              </a:defRPr>
            </a:pPr>
            <a:r>
              <a:t>市售服飾與個人衣物的搭配，與特價資訊</a:t>
            </a:r>
          </a:p>
          <a:p>
            <a:pPr marL="444498" indent="-444498" algn="l">
              <a:lnSpc>
                <a:spcPct val="110000"/>
              </a:lnSpc>
              <a:spcBef>
                <a:spcPts val="2000"/>
              </a:spcBef>
              <a:buSzPct val="130000"/>
              <a:buChar char="•"/>
              <a:defRPr sz="3000">
                <a:solidFill>
                  <a:srgbClr val="646464"/>
                </a:solidFill>
                <a:latin typeface="Noto Sans CJK TC Medium"/>
                <a:ea typeface="Noto Sans CJK TC Medium"/>
                <a:cs typeface="Noto Sans CJK TC Medium"/>
                <a:sym typeface="Noto Sans CJK TC Medium"/>
              </a:defRPr>
            </a:pPr>
            <a:r>
              <a:t>推薦適合的穿搭組合給每位使用者</a:t>
            </a:r>
          </a:p>
        </p:txBody>
      </p:sp>
      <p:sp>
        <p:nvSpPr>
          <p:cNvPr id="125" name="Shape 125"/>
          <p:cNvSpPr/>
          <p:nvPr/>
        </p:nvSpPr>
        <p:spPr>
          <a:xfrm>
            <a:off x="2484927" y="4609405"/>
            <a:ext cx="9378224" cy="2316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444498" indent="-444498" algn="l">
              <a:lnSpc>
                <a:spcPct val="110000"/>
              </a:lnSpc>
              <a:spcBef>
                <a:spcPts val="2000"/>
              </a:spcBef>
              <a:buSzPct val="130000"/>
              <a:buChar char="-"/>
              <a:defRPr sz="3000">
                <a:solidFill>
                  <a:srgbClr val="646464"/>
                </a:solidFill>
                <a:latin typeface="Noto Sans CJK TC Medium"/>
                <a:ea typeface="Noto Sans CJK TC Medium"/>
                <a:cs typeface="Noto Sans CJK TC Medium"/>
                <a:sym typeface="Noto Sans CJK TC Medium"/>
              </a:defRPr>
            </a:pPr>
            <a:r>
              <a:t>階段 1：基本 UI 與使用流程</a:t>
            </a:r>
          </a:p>
          <a:p>
            <a:pPr marL="444498" indent="-444498" algn="l">
              <a:lnSpc>
                <a:spcPct val="110000"/>
              </a:lnSpc>
              <a:spcBef>
                <a:spcPts val="2000"/>
              </a:spcBef>
              <a:buSzPct val="130000"/>
              <a:buChar char="-"/>
              <a:defRPr sz="3000">
                <a:solidFill>
                  <a:srgbClr val="646464"/>
                </a:solidFill>
                <a:latin typeface="Noto Sans CJK TC Medium"/>
                <a:ea typeface="Noto Sans CJK TC Medium"/>
                <a:cs typeface="Noto Sans CJK TC Medium"/>
                <a:sym typeface="Noto Sans CJK TC Medium"/>
              </a:defRPr>
            </a:pPr>
            <a:r>
              <a:t>階段 2：抓取完整資料與既有推薦</a:t>
            </a:r>
          </a:p>
          <a:p>
            <a:pPr marL="444498" indent="-444498" algn="l">
              <a:lnSpc>
                <a:spcPct val="110000"/>
              </a:lnSpc>
              <a:spcBef>
                <a:spcPts val="2000"/>
              </a:spcBef>
              <a:buSzPct val="130000"/>
              <a:buChar char="-"/>
              <a:defRPr sz="3000">
                <a:solidFill>
                  <a:srgbClr val="646464"/>
                </a:solidFill>
                <a:latin typeface="Noto Sans CJK TC Medium"/>
                <a:ea typeface="Noto Sans CJK TC Medium"/>
                <a:cs typeface="Noto Sans CJK TC Medium"/>
                <a:sym typeface="Noto Sans CJK TC Medium"/>
              </a:defRPr>
            </a:pPr>
            <a:r>
              <a:t>階段 3：完備上述功能，與自有的推薦演算法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53585F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53585F"/>
            </a:solidFill>
            <a:effectLst/>
            <a:uFillTx/>
            <a:latin typeface="Noto Sans CJK TC Bold"/>
            <a:ea typeface="Noto Sans CJK TC Bold"/>
            <a:cs typeface="Noto Sans CJK TC Bold"/>
            <a:sym typeface="Noto Sans CJK TC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53585F"/>
            </a:solidFill>
            <a:effectLst/>
            <a:uFillTx/>
            <a:latin typeface="Noto Sans CJK TC Bold"/>
            <a:ea typeface="Noto Sans CJK TC Bold"/>
            <a:cs typeface="Noto Sans CJK TC Bold"/>
            <a:sym typeface="Noto Sans CJK TC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53585F"/>
            </a:solidFill>
            <a:effectLst/>
            <a:uFillTx/>
            <a:latin typeface="Noto Sans CJK TC Bold"/>
            <a:ea typeface="Noto Sans CJK TC Bold"/>
            <a:cs typeface="Noto Sans CJK TC Bold"/>
            <a:sym typeface="Noto Sans CJK TC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53585F"/>
            </a:solidFill>
            <a:effectLst/>
            <a:uFillTx/>
            <a:latin typeface="Noto Sans CJK TC Bold"/>
            <a:ea typeface="Noto Sans CJK TC Bold"/>
            <a:cs typeface="Noto Sans CJK TC Bold"/>
            <a:sym typeface="Noto Sans CJK TC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