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79" d="100"/>
          <a:sy n="79" d="100"/>
        </p:scale>
        <p:origin x="42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332459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810484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221312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740185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584182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367203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0675606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4872746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302220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947896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 smtClean="0"/>
              <a:t>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6519491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887C98-89C6-4231-8085-7C57CAA083A1}" type="datetimeFigureOut">
              <a:rPr lang="zh-TW" altLang="en-US" smtClean="0"/>
              <a:t>2016/11/29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45222D-BEAE-46E4-9D4C-45B8B08C46D0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5572522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984504" y="48819"/>
            <a:ext cx="10515600" cy="1325563"/>
          </a:xfrm>
        </p:spPr>
        <p:txBody>
          <a:bodyPr/>
          <a:lstStyle/>
          <a:p>
            <a:r>
              <a:rPr lang="zh-TW" altLang="en-US" dirty="0" smtClean="0">
                <a:latin typeface="王漢宗特明體一標準" panose="02020600000000000000" pitchFamily="18" charset="-120"/>
                <a:ea typeface="王漢宗特明體一標準" panose="02020600000000000000" pitchFamily="18" charset="-120"/>
              </a:rPr>
              <a:t>電影論</a:t>
            </a:r>
            <a:r>
              <a:rPr lang="zh-TW" altLang="en-US" dirty="0">
                <a:latin typeface="王漢宗特明體一標準" panose="02020600000000000000" pitchFamily="18" charset="-120"/>
                <a:ea typeface="王漢宗特明體一標準" panose="02020600000000000000" pitchFamily="18" charset="-120"/>
              </a:rPr>
              <a:t>壇</a:t>
            </a:r>
            <a:endParaRPr lang="zh-TW" altLang="en-US" dirty="0">
              <a:latin typeface="王漢宗特明體一標準" panose="02020600000000000000" pitchFamily="18" charset="-120"/>
              <a:ea typeface="王漢宗特明體一標準" panose="02020600000000000000" pitchFamily="18" charset="-12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84504" y="1536192"/>
            <a:ext cx="11207496" cy="5181600"/>
          </a:xfrm>
        </p:spPr>
        <p:txBody>
          <a:bodyPr>
            <a:normAutofit lnSpcReduction="10000"/>
          </a:bodyPr>
          <a:lstStyle/>
          <a:p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里程碑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lvl="1"/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Milestone1: 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marL="457200" lvl="1" indent="0">
              <a:buNone/>
            </a:pP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 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  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完成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登</a:t>
            </a: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入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、首頁</a:t>
            </a: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電影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介紹、論壇</a:t>
            </a: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區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、會員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專區</a:t>
            </a: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、邀約電影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伴之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marL="457200" lvl="1" indent="0">
              <a:buNone/>
            </a:pP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 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  介面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，完成登入、登出功能，包含</a:t>
            </a:r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FB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登入，架設</a:t>
            </a:r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https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 </a:t>
            </a:r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server</a:t>
            </a:r>
          </a:p>
          <a:p>
            <a:pPr lvl="1"/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Milestone2: 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marL="457200" lvl="1" indent="0">
              <a:buNone/>
            </a:pP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   站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內信、會員好友系統、電影評分和留言功能、論壇發文和留言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lvl="1"/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Milestone3: 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marL="457200" lvl="1" indent="0">
              <a:buNone/>
            </a:pP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   電影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邀約配對功能、完善其他功能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系統特色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lvl="1"/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首頁：</a:t>
            </a: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電影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介紹、搜尋電影功能、會員可以評分電影及回應短評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lvl="1"/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論壇區：發文</a:t>
            </a:r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好雷</a:t>
            </a:r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/</a:t>
            </a: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負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雷</a:t>
            </a:r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/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請益</a:t>
            </a:r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/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約會日記共四類</a:t>
            </a:r>
            <a:r>
              <a:rPr lang="en-US" altLang="zh-TW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、留言功能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lvl="1"/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會員專區：個人資料及密碼修改、站內信、互加好友、線上聊天</a:t>
            </a:r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lvl="1"/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邀約電影伴：</a:t>
            </a:r>
            <a:r>
              <a:rPr lang="zh-TW" altLang="en-US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媒</a:t>
            </a:r>
            <a:r>
              <a:rPr lang="zh-TW" altLang="en-US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合想要邀約電影伴之會員</a:t>
            </a:r>
            <a:endParaRPr lang="en-US" altLang="zh-TW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lvl="1"/>
            <a:endParaRPr lang="en-US" altLang="zh-TW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endParaRPr lang="zh-TW" altLang="en-US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4042918" y="623784"/>
            <a:ext cx="673481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第四組</a:t>
            </a:r>
            <a:r>
              <a:rPr lang="zh-TW" alt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：劉聲</a:t>
            </a:r>
            <a:r>
              <a:rPr lang="zh-TW" alt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揚</a:t>
            </a:r>
            <a:r>
              <a:rPr lang="en-US" altLang="zh-TW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(</a:t>
            </a:r>
            <a:r>
              <a:rPr lang="zh-TW" alt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組長</a:t>
            </a:r>
            <a:r>
              <a:rPr lang="en-US" altLang="zh-TW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)</a:t>
            </a:r>
            <a:r>
              <a:rPr lang="zh-TW" alt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、</a:t>
            </a:r>
            <a:r>
              <a:rPr lang="zh-TW" alt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周</a:t>
            </a:r>
            <a:r>
              <a:rPr lang="zh-TW" alt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湘錡</a:t>
            </a:r>
            <a:r>
              <a:rPr lang="zh-TW" alt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、賴郁達</a:t>
            </a:r>
            <a:r>
              <a:rPr lang="zh-TW" altLang="en-US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、黃珮瑜、林于珊</a:t>
            </a:r>
            <a:endParaRPr lang="zh-TW" altLang="en-US" dirty="0">
              <a:solidFill>
                <a:schemeClr val="tx1">
                  <a:lumMod val="75000"/>
                  <a:lumOff val="25000"/>
                </a:schemeClr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4306803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163</Words>
  <Application>Microsoft Office PowerPoint</Application>
  <PresentationFormat>寬螢幕</PresentationFormat>
  <Paragraphs>15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6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8" baseType="lpstr">
      <vt:lpstr>王漢宗特明體一標準</vt:lpstr>
      <vt:lpstr>微軟正黑體</vt:lpstr>
      <vt:lpstr>新細明體</vt:lpstr>
      <vt:lpstr>Arial</vt:lpstr>
      <vt:lpstr>Calibri</vt:lpstr>
      <vt:lpstr>Calibri Light</vt:lpstr>
      <vt:lpstr>Office 佈景主題</vt:lpstr>
      <vt:lpstr>電影論壇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Windows 使用者</dc:creator>
  <cp:lastModifiedBy>周湘錡</cp:lastModifiedBy>
  <cp:revision>6</cp:revision>
  <dcterms:created xsi:type="dcterms:W3CDTF">2016-11-29T12:26:46Z</dcterms:created>
  <dcterms:modified xsi:type="dcterms:W3CDTF">2016-11-29T13:23:09Z</dcterms:modified>
</cp:coreProperties>
</file>

<file path=docProps/thumbnail.jpeg>
</file>