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127BCB-B88E-47A9-82E6-29DA56EE41DA}" type="doc">
      <dgm:prSet loTypeId="urn:microsoft.com/office/officeart/2005/8/layout/hProcess7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D46D6DFF-12AF-4FE1-84C6-420D13858B52}">
      <dgm:prSet phldrT="[文字]"/>
      <dgm:spPr/>
      <dgm:t>
        <a:bodyPr vert="vert"/>
        <a:lstStyle/>
        <a:p>
          <a:r>
            <a:rPr lang="zh-TW" altLang="en-US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第一階段</a:t>
          </a:r>
          <a:endParaRPr lang="zh-TW" altLang="en-US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60F348D-CA4D-434A-B98F-85FF8C3B0AFB}" type="parTrans" cxnId="{C6ED0D9A-4F93-4F7F-9116-2B37F0AA7CBB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F2854C2-987D-464C-B2FE-29C1C8FEA52C}" type="sibTrans" cxnId="{C6ED0D9A-4F93-4F7F-9116-2B37F0AA7CBB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A82FA6E-4D35-4AFA-856D-7922CC19098B}">
      <dgm:prSet phldrT="[文字]" custT="1"/>
      <dgm:spPr/>
      <dgm:t>
        <a:bodyPr anchor="ctr"/>
        <a:lstStyle/>
        <a:p>
          <a:pPr algn="ctr"/>
          <a:r>
            <a:rPr lang="zh-TW" altLang="en-US" sz="1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戲劇系需求確定</a:t>
          </a:r>
          <a:endParaRPr lang="zh-TW" altLang="en-US" sz="1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6A39F36-95E7-488F-B35E-B5937D41986A}" type="parTrans" cxnId="{5C3AF98D-E75B-4DC6-93CC-5CEAF4313B4D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09933E3-6623-4084-864C-C567B25980FC}" type="sibTrans" cxnId="{5C3AF98D-E75B-4DC6-93CC-5CEAF4313B4D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C081C21-A60E-4BBA-8BC5-258DFE409E53}">
      <dgm:prSet phldrT="[文字]"/>
      <dgm:spPr/>
      <dgm:t>
        <a:bodyPr vert="vert"/>
        <a:lstStyle/>
        <a:p>
          <a:r>
            <a:rPr lang="zh-TW" altLang="en-US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第二階段</a:t>
          </a:r>
          <a:endParaRPr lang="zh-TW" altLang="en-US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B43EC2-A1D3-4B13-B085-5B256494DF12}" type="parTrans" cxnId="{83ADBDAC-6E35-4FF0-B773-094D0CFC297C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C2BA507-A6D6-4ECC-819D-569BD74E18B7}" type="sibTrans" cxnId="{83ADBDAC-6E35-4FF0-B773-094D0CFC297C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7B4F656-DCC5-4504-B596-D52257EDFC90}">
      <dgm:prSet phldrT="[文字]" custT="1"/>
      <dgm:spPr/>
      <dgm:t>
        <a:bodyPr anchor="ctr"/>
        <a:lstStyle/>
        <a:p>
          <a:pPr algn="ctr"/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整合前後端平台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9703253-A597-4077-9C54-02645B2C87F6}" type="parTrans" cxnId="{C9FDD9F5-10CE-4B79-803C-C7642059A99C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28A41A1-947D-4AE4-BE20-4424F402A14B}" type="sibTrans" cxnId="{C9FDD9F5-10CE-4B79-803C-C7642059A99C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8381C66-FC32-4399-BAF7-BFDC4F655296}">
      <dgm:prSet phldrT="[文字]"/>
      <dgm:spPr>
        <a:solidFill>
          <a:schemeClr val="bg2">
            <a:lumMod val="75000"/>
          </a:schemeClr>
        </a:solidFill>
      </dgm:spPr>
      <dgm:t>
        <a:bodyPr vert="vert"/>
        <a:lstStyle/>
        <a:p>
          <a:r>
            <a:rPr lang="zh-TW" altLang="en-US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第三階段</a:t>
          </a:r>
          <a:endParaRPr lang="zh-TW" altLang="en-US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3D70CF0-92D3-4FBD-BB3D-A439B325F325}" type="parTrans" cxnId="{2A184FA7-EA87-4C38-9B85-28F1A5851DE7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EEFB687-D551-4C14-B1CF-E764C33475A6}" type="sibTrans" cxnId="{2A184FA7-EA87-4C38-9B85-28F1A5851DE7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ADDDA19-4A65-48D1-9AE8-1CA6AEE8FEA7}">
      <dgm:prSet phldrT="[文字]" custT="1"/>
      <dgm:spPr/>
      <dgm:t>
        <a:bodyPr anchor="ctr"/>
        <a:lstStyle/>
        <a:p>
          <a:pPr algn="ctr"/>
          <a:r>
            <a:rPr lang="zh-TW" altLang="en-US" sz="1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教室借用系統</a:t>
          </a:r>
          <a:endParaRPr lang="zh-TW" altLang="en-US" sz="1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6FC5DC8-6B39-4EE3-B2A4-C45B3F82C086}" type="parTrans" cxnId="{E3EE8381-044E-4C13-A32B-674D28E06E31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25E7B87-185F-4D56-8956-49374E55DD6B}" type="sibTrans" cxnId="{E3EE8381-044E-4C13-A32B-674D28E06E31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0FE03FD-7D65-4E00-8F18-CE2A2A4426A7}">
      <dgm:prSet custT="1"/>
      <dgm:spPr/>
      <dgm:t>
        <a:bodyPr anchor="ctr"/>
        <a:lstStyle/>
        <a:p>
          <a:pPr algn="ctr"/>
          <a:r>
            <a:rPr lang="zh-TW" altLang="en-US" sz="1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頁面設計</a:t>
          </a:r>
          <a:endParaRPr lang="zh-TW" altLang="en-US" sz="1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DFA9E9F-7D1E-4042-93B6-942F7CA24196}" type="parTrans" cxnId="{E867BA99-24F5-4E2B-B8F0-17D4320310AF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F66CCC2-BF21-435D-9C3D-40396A0EB369}" type="sibTrans" cxnId="{E867BA99-24F5-4E2B-B8F0-17D4320310AF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03CC4E0-5173-4B26-B035-80061989F6FA}">
      <dgm:prSet custT="1"/>
      <dgm:spPr/>
      <dgm:t>
        <a:bodyPr anchor="ctr"/>
        <a:lstStyle/>
        <a:p>
          <a:pPr algn="ctr"/>
          <a:r>
            <a:rPr lang="zh-TW" altLang="en-US" sz="1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系統架構確定</a:t>
          </a:r>
          <a:endParaRPr lang="zh-TW" altLang="en-US" sz="1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9E79F5C-E115-4367-8317-B376C903B2C4}" type="parTrans" cxnId="{4CE7C266-5E84-494C-8C64-F1723A7E19C9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7D258FE-51EB-4EBC-88E5-D24FA9FAF198}" type="sibTrans" cxnId="{4CE7C266-5E84-494C-8C64-F1723A7E19C9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1B6607A-81D1-431D-A721-5578A2278C4C}">
      <dgm:prSet custT="1"/>
      <dgm:spPr/>
      <dgm:t>
        <a:bodyPr anchor="ctr"/>
        <a:lstStyle/>
        <a:p>
          <a:pPr algn="ctr"/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系上公告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A0E0F4E-0E41-4D28-81AE-DAD6E5AF71A8}" type="parTrans" cxnId="{790A608C-E48E-4CE6-BB92-7578A2299F08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B6B7790-87C7-4259-B1C2-4D5B510E38DC}" type="sibTrans" cxnId="{790A608C-E48E-4CE6-BB92-7578A2299F08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4E958F3-0C97-4714-8873-F3383E81D2BF}">
      <dgm:prSet custT="1"/>
      <dgm:spPr/>
      <dgm:t>
        <a:bodyPr anchor="ctr"/>
        <a:lstStyle/>
        <a:p>
          <a:pPr algn="ctr"/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畢業製作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75C5D18-82BB-4EA3-BA28-8E7641124A16}" type="parTrans" cxnId="{EC9CFA91-F0F8-4934-A07B-1294F634577B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A930835-D574-4736-99FF-5F2F2E84CD3F}" type="sibTrans" cxnId="{EC9CFA91-F0F8-4934-A07B-1294F634577B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21FA6A1-71B6-4F27-9826-1CD7C487A5F3}">
      <dgm:prSet custT="1"/>
      <dgm:spPr/>
      <dgm:t>
        <a:bodyPr anchor="ctr"/>
        <a:lstStyle/>
        <a:p>
          <a:pPr algn="ctr"/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教師網頁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275FE13-9558-4709-991A-D8AF58E2D23E}" type="parTrans" cxnId="{D9D4AB62-CC58-4916-91BD-10F53B29B9F5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92E51F1-F362-4801-A12E-DA40F1D8D4A8}" type="sibTrans" cxnId="{D9D4AB62-CC58-4916-91BD-10F53B29B9F5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11D6900-EA99-4553-890B-8A999411EC10}">
      <dgm:prSet custT="1"/>
      <dgm:spPr/>
      <dgm:t>
        <a:bodyPr anchor="ctr"/>
        <a:lstStyle/>
        <a:p>
          <a:pPr algn="ctr"/>
          <a:r>
            <a:rPr lang="zh-TW" altLang="en-US" sz="1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使用者測試</a:t>
          </a:r>
          <a:endParaRPr lang="zh-TW" altLang="en-US" sz="1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43E130E-D228-4F35-A72D-CBA93BF9C74A}" type="parTrans" cxnId="{E1BA00A6-E9C3-4ADB-B50A-589A382122BC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574EA5D-DEF0-44F2-9A28-BD2C31A0731A}" type="sibTrans" cxnId="{E1BA00A6-E9C3-4ADB-B50A-589A382122BC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C5CBE3D-F505-4C49-9D74-28642B52DE09}">
      <dgm:prSet custT="1"/>
      <dgm:spPr/>
      <dgm:t>
        <a:bodyPr anchor="ctr"/>
        <a:lstStyle/>
        <a:p>
          <a:pPr algn="ctr"/>
          <a:r>
            <a:rPr lang="zh-TW" altLang="en-US" sz="1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聆聽</a:t>
          </a:r>
          <a:r>
            <a:rPr lang="zh-TW" altLang="en-US" sz="1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調整</a:t>
          </a:r>
          <a:endParaRPr lang="en-US" altLang="zh-TW" sz="18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DD8A8F4-1327-43E1-8425-D7D97B23DD82}" type="parTrans" cxnId="{6ADD0900-7AF9-46FF-8599-34C20852BF38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A5EA100-D10D-46AB-8305-3F26808A6635}" type="sibTrans" cxnId="{6ADD0900-7AF9-46FF-8599-34C20852BF38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3C90AA4-AD65-4740-AB97-46BC2CDCC8B5}" type="pres">
      <dgm:prSet presAssocID="{BA127BCB-B88E-47A9-82E6-29DA56EE41D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0ECE1EF5-E3AE-4F66-99AD-946A7916E221}" type="pres">
      <dgm:prSet presAssocID="{D46D6DFF-12AF-4FE1-84C6-420D13858B52}" presName="compositeNode" presStyleCnt="0">
        <dgm:presLayoutVars>
          <dgm:bulletEnabled val="1"/>
        </dgm:presLayoutVars>
      </dgm:prSet>
      <dgm:spPr/>
    </dgm:pt>
    <dgm:pt modelId="{11526CD1-783E-4958-A89A-6ABC61B89EBE}" type="pres">
      <dgm:prSet presAssocID="{D46D6DFF-12AF-4FE1-84C6-420D13858B52}" presName="bgRect" presStyleLbl="node1" presStyleIdx="0" presStyleCnt="3"/>
      <dgm:spPr/>
      <dgm:t>
        <a:bodyPr/>
        <a:lstStyle/>
        <a:p>
          <a:endParaRPr lang="zh-TW" altLang="en-US"/>
        </a:p>
      </dgm:t>
    </dgm:pt>
    <dgm:pt modelId="{F70B78F5-25B8-4302-9A17-FCAC7EBA09F0}" type="pres">
      <dgm:prSet presAssocID="{D46D6DFF-12AF-4FE1-84C6-420D13858B52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2F89C93-8EE0-4E25-821E-4A3DEFAFC99F}" type="pres">
      <dgm:prSet presAssocID="{D46D6DFF-12AF-4FE1-84C6-420D13858B52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88DBCE3-2EF0-4130-96FA-FE10B92B9F2C}" type="pres">
      <dgm:prSet presAssocID="{6F2854C2-987D-464C-B2FE-29C1C8FEA52C}" presName="hSp" presStyleCnt="0"/>
      <dgm:spPr/>
    </dgm:pt>
    <dgm:pt modelId="{4A02BA01-B632-4118-917F-0E57C6DC6D3A}" type="pres">
      <dgm:prSet presAssocID="{6F2854C2-987D-464C-B2FE-29C1C8FEA52C}" presName="vProcSp" presStyleCnt="0"/>
      <dgm:spPr/>
    </dgm:pt>
    <dgm:pt modelId="{35EE7203-F23F-4975-AE81-A64139007E86}" type="pres">
      <dgm:prSet presAssocID="{6F2854C2-987D-464C-B2FE-29C1C8FEA52C}" presName="vSp1" presStyleCnt="0"/>
      <dgm:spPr/>
    </dgm:pt>
    <dgm:pt modelId="{10939C2E-1F29-4D61-AEBA-178F12142EBD}" type="pres">
      <dgm:prSet presAssocID="{6F2854C2-987D-464C-B2FE-29C1C8FEA52C}" presName="simulatedConn" presStyleLbl="solidFgAcc1" presStyleIdx="0" presStyleCnt="2"/>
      <dgm:spPr/>
    </dgm:pt>
    <dgm:pt modelId="{A4831E19-0A27-439A-B48B-33084A4FF103}" type="pres">
      <dgm:prSet presAssocID="{6F2854C2-987D-464C-B2FE-29C1C8FEA52C}" presName="vSp2" presStyleCnt="0"/>
      <dgm:spPr/>
    </dgm:pt>
    <dgm:pt modelId="{DC24B762-858D-4AD4-BF3B-552A2FE12163}" type="pres">
      <dgm:prSet presAssocID="{6F2854C2-987D-464C-B2FE-29C1C8FEA52C}" presName="sibTrans" presStyleCnt="0"/>
      <dgm:spPr/>
    </dgm:pt>
    <dgm:pt modelId="{BDB98F34-6A27-428A-8AF5-969D94D70355}" type="pres">
      <dgm:prSet presAssocID="{AC081C21-A60E-4BBA-8BC5-258DFE409E53}" presName="compositeNode" presStyleCnt="0">
        <dgm:presLayoutVars>
          <dgm:bulletEnabled val="1"/>
        </dgm:presLayoutVars>
      </dgm:prSet>
      <dgm:spPr/>
    </dgm:pt>
    <dgm:pt modelId="{9CC49C15-4CC1-4905-9B46-16EEEFF75A31}" type="pres">
      <dgm:prSet presAssocID="{AC081C21-A60E-4BBA-8BC5-258DFE409E53}" presName="bgRect" presStyleLbl="node1" presStyleIdx="1" presStyleCnt="3"/>
      <dgm:spPr/>
      <dgm:t>
        <a:bodyPr/>
        <a:lstStyle/>
        <a:p>
          <a:endParaRPr lang="zh-TW" altLang="en-US"/>
        </a:p>
      </dgm:t>
    </dgm:pt>
    <dgm:pt modelId="{CAEBA4C5-AB91-4C9D-8933-01F685173529}" type="pres">
      <dgm:prSet presAssocID="{AC081C21-A60E-4BBA-8BC5-258DFE409E53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4BE25E5-9A59-4C3D-880B-F33F80A02F03}" type="pres">
      <dgm:prSet presAssocID="{AC081C21-A60E-4BBA-8BC5-258DFE409E53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887ADCA-0192-464A-88F5-1B42DA70F32F}" type="pres">
      <dgm:prSet presAssocID="{2C2BA507-A6D6-4ECC-819D-569BD74E18B7}" presName="hSp" presStyleCnt="0"/>
      <dgm:spPr/>
    </dgm:pt>
    <dgm:pt modelId="{95B6097A-5544-4891-A9EF-772A8DA40A57}" type="pres">
      <dgm:prSet presAssocID="{2C2BA507-A6D6-4ECC-819D-569BD74E18B7}" presName="vProcSp" presStyleCnt="0"/>
      <dgm:spPr/>
    </dgm:pt>
    <dgm:pt modelId="{EAD739B3-3A78-4994-A537-B81AB3EACC81}" type="pres">
      <dgm:prSet presAssocID="{2C2BA507-A6D6-4ECC-819D-569BD74E18B7}" presName="vSp1" presStyleCnt="0"/>
      <dgm:spPr/>
    </dgm:pt>
    <dgm:pt modelId="{F0DCC373-D7DB-4137-98BF-D3C19D06B9E8}" type="pres">
      <dgm:prSet presAssocID="{2C2BA507-A6D6-4ECC-819D-569BD74E18B7}" presName="simulatedConn" presStyleLbl="solidFgAcc1" presStyleIdx="1" presStyleCnt="2"/>
      <dgm:spPr/>
    </dgm:pt>
    <dgm:pt modelId="{875C6AEC-93F9-4E25-8084-774CE340A5D1}" type="pres">
      <dgm:prSet presAssocID="{2C2BA507-A6D6-4ECC-819D-569BD74E18B7}" presName="vSp2" presStyleCnt="0"/>
      <dgm:spPr/>
    </dgm:pt>
    <dgm:pt modelId="{695C2988-6BDF-4291-A074-4F162549B749}" type="pres">
      <dgm:prSet presAssocID="{2C2BA507-A6D6-4ECC-819D-569BD74E18B7}" presName="sibTrans" presStyleCnt="0"/>
      <dgm:spPr/>
    </dgm:pt>
    <dgm:pt modelId="{69D5DD3B-BEE6-4639-8DAD-77A679841C4F}" type="pres">
      <dgm:prSet presAssocID="{68381C66-FC32-4399-BAF7-BFDC4F655296}" presName="compositeNode" presStyleCnt="0">
        <dgm:presLayoutVars>
          <dgm:bulletEnabled val="1"/>
        </dgm:presLayoutVars>
      </dgm:prSet>
      <dgm:spPr/>
    </dgm:pt>
    <dgm:pt modelId="{4BCD0483-77BF-4CD2-92F5-859C2472618A}" type="pres">
      <dgm:prSet presAssocID="{68381C66-FC32-4399-BAF7-BFDC4F655296}" presName="bgRect" presStyleLbl="node1" presStyleIdx="2" presStyleCnt="3"/>
      <dgm:spPr/>
      <dgm:t>
        <a:bodyPr/>
        <a:lstStyle/>
        <a:p>
          <a:endParaRPr lang="zh-TW" altLang="en-US"/>
        </a:p>
      </dgm:t>
    </dgm:pt>
    <dgm:pt modelId="{4C556813-CFBE-4185-B279-173C4C526A21}" type="pres">
      <dgm:prSet presAssocID="{68381C66-FC32-4399-BAF7-BFDC4F655296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7BBA23A-555B-4E5D-8692-18B16EE18006}" type="pres">
      <dgm:prSet presAssocID="{68381C66-FC32-4399-BAF7-BFDC4F655296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E1BA00A6-E9C3-4ADB-B50A-589A382122BC}" srcId="{68381C66-FC32-4399-BAF7-BFDC4F655296}" destId="{111D6900-EA99-4553-890B-8A999411EC10}" srcOrd="1" destOrd="0" parTransId="{A43E130E-D228-4F35-A72D-CBA93BF9C74A}" sibTransId="{0574EA5D-DEF0-44F2-9A28-BD2C31A0731A}"/>
    <dgm:cxn modelId="{13524019-07CB-4BE9-AC15-0D2EE7DE30C7}" type="presOf" srcId="{D46D6DFF-12AF-4FE1-84C6-420D13858B52}" destId="{11526CD1-783E-4958-A89A-6ABC61B89EBE}" srcOrd="0" destOrd="0" presId="urn:microsoft.com/office/officeart/2005/8/layout/hProcess7"/>
    <dgm:cxn modelId="{D9D4AB62-CC58-4916-91BD-10F53B29B9F5}" srcId="{AC081C21-A60E-4BBA-8BC5-258DFE409E53}" destId="{721FA6A1-71B6-4F27-9826-1CD7C487A5F3}" srcOrd="3" destOrd="0" parTransId="{6275FE13-9558-4709-991A-D8AF58E2D23E}" sibTransId="{D92E51F1-F362-4801-A12E-DA40F1D8D4A8}"/>
    <dgm:cxn modelId="{FF977649-D9E6-412F-8986-543AF9F977F1}" type="presOf" srcId="{AADDDA19-4A65-48D1-9AE8-1CA6AEE8FEA7}" destId="{47BBA23A-555B-4E5D-8692-18B16EE18006}" srcOrd="0" destOrd="0" presId="urn:microsoft.com/office/officeart/2005/8/layout/hProcess7"/>
    <dgm:cxn modelId="{A18F0F27-C671-4B75-9A6C-4EB26F80DDA3}" type="presOf" srcId="{81B6607A-81D1-431D-A721-5578A2278C4C}" destId="{14BE25E5-9A59-4C3D-880B-F33F80A02F03}" srcOrd="0" destOrd="1" presId="urn:microsoft.com/office/officeart/2005/8/layout/hProcess7"/>
    <dgm:cxn modelId="{83ADBDAC-6E35-4FF0-B773-094D0CFC297C}" srcId="{BA127BCB-B88E-47A9-82E6-29DA56EE41DA}" destId="{AC081C21-A60E-4BBA-8BC5-258DFE409E53}" srcOrd="1" destOrd="0" parTransId="{87B43EC2-A1D3-4B13-B085-5B256494DF12}" sibTransId="{2C2BA507-A6D6-4ECC-819D-569BD74E18B7}"/>
    <dgm:cxn modelId="{3C5117CC-0B71-48D7-A53C-740CFEAF535F}" type="presOf" srcId="{D46D6DFF-12AF-4FE1-84C6-420D13858B52}" destId="{F70B78F5-25B8-4302-9A17-FCAC7EBA09F0}" srcOrd="1" destOrd="0" presId="urn:microsoft.com/office/officeart/2005/8/layout/hProcess7"/>
    <dgm:cxn modelId="{55D09EEE-C202-4581-9F4E-4DAE4872DB32}" type="presOf" srcId="{EC5CBE3D-F505-4C49-9D74-28642B52DE09}" destId="{47BBA23A-555B-4E5D-8692-18B16EE18006}" srcOrd="0" destOrd="2" presId="urn:microsoft.com/office/officeart/2005/8/layout/hProcess7"/>
    <dgm:cxn modelId="{9342126D-4777-45DB-BF65-4038525C8120}" type="presOf" srcId="{AC081C21-A60E-4BBA-8BC5-258DFE409E53}" destId="{9CC49C15-4CC1-4905-9B46-16EEEFF75A31}" srcOrd="0" destOrd="0" presId="urn:microsoft.com/office/officeart/2005/8/layout/hProcess7"/>
    <dgm:cxn modelId="{790A608C-E48E-4CE6-BB92-7578A2299F08}" srcId="{AC081C21-A60E-4BBA-8BC5-258DFE409E53}" destId="{81B6607A-81D1-431D-A721-5578A2278C4C}" srcOrd="1" destOrd="0" parTransId="{BA0E0F4E-0E41-4D28-81AE-DAD6E5AF71A8}" sibTransId="{4B6B7790-87C7-4259-B1C2-4D5B510E38DC}"/>
    <dgm:cxn modelId="{6ADD0900-7AF9-46FF-8599-34C20852BF38}" srcId="{68381C66-FC32-4399-BAF7-BFDC4F655296}" destId="{EC5CBE3D-F505-4C49-9D74-28642B52DE09}" srcOrd="2" destOrd="0" parTransId="{1DD8A8F4-1327-43E1-8425-D7D97B23DD82}" sibTransId="{8A5EA100-D10D-46AB-8305-3F26808A6635}"/>
    <dgm:cxn modelId="{5C3AF98D-E75B-4DC6-93CC-5CEAF4313B4D}" srcId="{D46D6DFF-12AF-4FE1-84C6-420D13858B52}" destId="{5A82FA6E-4D35-4AFA-856D-7922CC19098B}" srcOrd="0" destOrd="0" parTransId="{06A39F36-95E7-488F-B35E-B5937D41986A}" sibTransId="{909933E3-6623-4084-864C-C567B25980FC}"/>
    <dgm:cxn modelId="{DD9CDD6E-9015-49A8-8485-7BB684A3E00C}" type="presOf" srcId="{111D6900-EA99-4553-890B-8A999411EC10}" destId="{47BBA23A-555B-4E5D-8692-18B16EE18006}" srcOrd="0" destOrd="1" presId="urn:microsoft.com/office/officeart/2005/8/layout/hProcess7"/>
    <dgm:cxn modelId="{2A184FA7-EA87-4C38-9B85-28F1A5851DE7}" srcId="{BA127BCB-B88E-47A9-82E6-29DA56EE41DA}" destId="{68381C66-FC32-4399-BAF7-BFDC4F655296}" srcOrd="2" destOrd="0" parTransId="{63D70CF0-92D3-4FBD-BB3D-A439B325F325}" sibTransId="{9EEFB687-D551-4C14-B1CF-E764C33475A6}"/>
    <dgm:cxn modelId="{584FBAC0-4C09-461E-A9B0-C68193920BDC}" type="presOf" srcId="{AC081C21-A60E-4BBA-8BC5-258DFE409E53}" destId="{CAEBA4C5-AB91-4C9D-8933-01F685173529}" srcOrd="1" destOrd="0" presId="urn:microsoft.com/office/officeart/2005/8/layout/hProcess7"/>
    <dgm:cxn modelId="{5447F0BE-EB01-423E-9CF4-A69F385A120C}" type="presOf" srcId="{003CC4E0-5173-4B26-B035-80061989F6FA}" destId="{62F89C93-8EE0-4E25-821E-4A3DEFAFC99F}" srcOrd="0" destOrd="2" presId="urn:microsoft.com/office/officeart/2005/8/layout/hProcess7"/>
    <dgm:cxn modelId="{E3EE8381-044E-4C13-A32B-674D28E06E31}" srcId="{68381C66-FC32-4399-BAF7-BFDC4F655296}" destId="{AADDDA19-4A65-48D1-9AE8-1CA6AEE8FEA7}" srcOrd="0" destOrd="0" parTransId="{96FC5DC8-6B39-4EE3-B2A4-C45B3F82C086}" sibTransId="{925E7B87-185F-4D56-8956-49374E55DD6B}"/>
    <dgm:cxn modelId="{E867BA99-24F5-4E2B-B8F0-17D4320310AF}" srcId="{D46D6DFF-12AF-4FE1-84C6-420D13858B52}" destId="{20FE03FD-7D65-4E00-8F18-CE2A2A4426A7}" srcOrd="1" destOrd="0" parTransId="{8DFA9E9F-7D1E-4042-93B6-942F7CA24196}" sibTransId="{BF66CCC2-BF21-435D-9C3D-40396A0EB369}"/>
    <dgm:cxn modelId="{3495582F-DC7F-43EB-A1C6-EC8CF47F08F5}" type="presOf" srcId="{B4E958F3-0C97-4714-8873-F3383E81D2BF}" destId="{14BE25E5-9A59-4C3D-880B-F33F80A02F03}" srcOrd="0" destOrd="2" presId="urn:microsoft.com/office/officeart/2005/8/layout/hProcess7"/>
    <dgm:cxn modelId="{C9FDD9F5-10CE-4B79-803C-C7642059A99C}" srcId="{AC081C21-A60E-4BBA-8BC5-258DFE409E53}" destId="{B7B4F656-DCC5-4504-B596-D52257EDFC90}" srcOrd="0" destOrd="0" parTransId="{49703253-A597-4077-9C54-02645B2C87F6}" sibTransId="{228A41A1-947D-4AE4-BE20-4424F402A14B}"/>
    <dgm:cxn modelId="{4CE7C266-5E84-494C-8C64-F1723A7E19C9}" srcId="{D46D6DFF-12AF-4FE1-84C6-420D13858B52}" destId="{003CC4E0-5173-4B26-B035-80061989F6FA}" srcOrd="2" destOrd="0" parTransId="{49E79F5C-E115-4367-8317-B376C903B2C4}" sibTransId="{B7D258FE-51EB-4EBC-88E5-D24FA9FAF198}"/>
    <dgm:cxn modelId="{431F6071-8E1A-423F-9974-B2123210D962}" type="presOf" srcId="{B7B4F656-DCC5-4504-B596-D52257EDFC90}" destId="{14BE25E5-9A59-4C3D-880B-F33F80A02F03}" srcOrd="0" destOrd="0" presId="urn:microsoft.com/office/officeart/2005/8/layout/hProcess7"/>
    <dgm:cxn modelId="{46B58639-0574-4A33-9AA3-B9761725BB0F}" type="presOf" srcId="{20FE03FD-7D65-4E00-8F18-CE2A2A4426A7}" destId="{62F89C93-8EE0-4E25-821E-4A3DEFAFC99F}" srcOrd="0" destOrd="1" presId="urn:microsoft.com/office/officeart/2005/8/layout/hProcess7"/>
    <dgm:cxn modelId="{C6ED0D9A-4F93-4F7F-9116-2B37F0AA7CBB}" srcId="{BA127BCB-B88E-47A9-82E6-29DA56EE41DA}" destId="{D46D6DFF-12AF-4FE1-84C6-420D13858B52}" srcOrd="0" destOrd="0" parTransId="{060F348D-CA4D-434A-B98F-85FF8C3B0AFB}" sibTransId="{6F2854C2-987D-464C-B2FE-29C1C8FEA52C}"/>
    <dgm:cxn modelId="{EC9CFA91-F0F8-4934-A07B-1294F634577B}" srcId="{AC081C21-A60E-4BBA-8BC5-258DFE409E53}" destId="{B4E958F3-0C97-4714-8873-F3383E81D2BF}" srcOrd="2" destOrd="0" parTransId="{775C5D18-82BB-4EA3-BA28-8E7641124A16}" sibTransId="{FA930835-D574-4736-99FF-5F2F2E84CD3F}"/>
    <dgm:cxn modelId="{83797ACA-EC53-4A5D-B3AC-D2F079FDD3B0}" type="presOf" srcId="{721FA6A1-71B6-4F27-9826-1CD7C487A5F3}" destId="{14BE25E5-9A59-4C3D-880B-F33F80A02F03}" srcOrd="0" destOrd="3" presId="urn:microsoft.com/office/officeart/2005/8/layout/hProcess7"/>
    <dgm:cxn modelId="{46666BFE-2206-48D8-A5D6-6C70F41464CB}" type="presOf" srcId="{BA127BCB-B88E-47A9-82E6-29DA56EE41DA}" destId="{83C90AA4-AD65-4740-AB97-46BC2CDCC8B5}" srcOrd="0" destOrd="0" presId="urn:microsoft.com/office/officeart/2005/8/layout/hProcess7"/>
    <dgm:cxn modelId="{2E582172-6C1F-4E2E-9513-1828497D1395}" type="presOf" srcId="{68381C66-FC32-4399-BAF7-BFDC4F655296}" destId="{4C556813-CFBE-4185-B279-173C4C526A21}" srcOrd="1" destOrd="0" presId="urn:microsoft.com/office/officeart/2005/8/layout/hProcess7"/>
    <dgm:cxn modelId="{B81874AA-D80C-4513-8B14-C18ACF0E8CB4}" type="presOf" srcId="{5A82FA6E-4D35-4AFA-856D-7922CC19098B}" destId="{62F89C93-8EE0-4E25-821E-4A3DEFAFC99F}" srcOrd="0" destOrd="0" presId="urn:microsoft.com/office/officeart/2005/8/layout/hProcess7"/>
    <dgm:cxn modelId="{E1219029-1492-4E35-9C9B-6EA0B72175B1}" type="presOf" srcId="{68381C66-FC32-4399-BAF7-BFDC4F655296}" destId="{4BCD0483-77BF-4CD2-92F5-859C2472618A}" srcOrd="0" destOrd="0" presId="urn:microsoft.com/office/officeart/2005/8/layout/hProcess7"/>
    <dgm:cxn modelId="{89673895-9C9B-437A-972B-D2C0582F11BF}" type="presParOf" srcId="{83C90AA4-AD65-4740-AB97-46BC2CDCC8B5}" destId="{0ECE1EF5-E3AE-4F66-99AD-946A7916E221}" srcOrd="0" destOrd="0" presId="urn:microsoft.com/office/officeart/2005/8/layout/hProcess7"/>
    <dgm:cxn modelId="{89B1F375-26DD-4897-9AA5-15E443E1B6B5}" type="presParOf" srcId="{0ECE1EF5-E3AE-4F66-99AD-946A7916E221}" destId="{11526CD1-783E-4958-A89A-6ABC61B89EBE}" srcOrd="0" destOrd="0" presId="urn:microsoft.com/office/officeart/2005/8/layout/hProcess7"/>
    <dgm:cxn modelId="{9B8B659E-9690-4E98-8E29-D462F97D1ADF}" type="presParOf" srcId="{0ECE1EF5-E3AE-4F66-99AD-946A7916E221}" destId="{F70B78F5-25B8-4302-9A17-FCAC7EBA09F0}" srcOrd="1" destOrd="0" presId="urn:microsoft.com/office/officeart/2005/8/layout/hProcess7"/>
    <dgm:cxn modelId="{4B4B23D9-E520-4D67-B4D4-5D35C94061AA}" type="presParOf" srcId="{0ECE1EF5-E3AE-4F66-99AD-946A7916E221}" destId="{62F89C93-8EE0-4E25-821E-4A3DEFAFC99F}" srcOrd="2" destOrd="0" presId="urn:microsoft.com/office/officeart/2005/8/layout/hProcess7"/>
    <dgm:cxn modelId="{7468C6C8-645D-45CD-B88B-05646EEEBEBE}" type="presParOf" srcId="{83C90AA4-AD65-4740-AB97-46BC2CDCC8B5}" destId="{688DBCE3-2EF0-4130-96FA-FE10B92B9F2C}" srcOrd="1" destOrd="0" presId="urn:microsoft.com/office/officeart/2005/8/layout/hProcess7"/>
    <dgm:cxn modelId="{183367F8-0DB8-446A-BE64-3C6B6A15156F}" type="presParOf" srcId="{83C90AA4-AD65-4740-AB97-46BC2CDCC8B5}" destId="{4A02BA01-B632-4118-917F-0E57C6DC6D3A}" srcOrd="2" destOrd="0" presId="urn:microsoft.com/office/officeart/2005/8/layout/hProcess7"/>
    <dgm:cxn modelId="{FAFE7EC3-129D-42A9-8B92-FDFA3E7AE622}" type="presParOf" srcId="{4A02BA01-B632-4118-917F-0E57C6DC6D3A}" destId="{35EE7203-F23F-4975-AE81-A64139007E86}" srcOrd="0" destOrd="0" presId="urn:microsoft.com/office/officeart/2005/8/layout/hProcess7"/>
    <dgm:cxn modelId="{F5C42A7E-71D2-407A-B873-4BC8693CA070}" type="presParOf" srcId="{4A02BA01-B632-4118-917F-0E57C6DC6D3A}" destId="{10939C2E-1F29-4D61-AEBA-178F12142EBD}" srcOrd="1" destOrd="0" presId="urn:microsoft.com/office/officeart/2005/8/layout/hProcess7"/>
    <dgm:cxn modelId="{11203A64-8F96-476E-8873-18B54F250898}" type="presParOf" srcId="{4A02BA01-B632-4118-917F-0E57C6DC6D3A}" destId="{A4831E19-0A27-439A-B48B-33084A4FF103}" srcOrd="2" destOrd="0" presId="urn:microsoft.com/office/officeart/2005/8/layout/hProcess7"/>
    <dgm:cxn modelId="{34171B81-89D2-4082-B967-3A67F9BF1CA3}" type="presParOf" srcId="{83C90AA4-AD65-4740-AB97-46BC2CDCC8B5}" destId="{DC24B762-858D-4AD4-BF3B-552A2FE12163}" srcOrd="3" destOrd="0" presId="urn:microsoft.com/office/officeart/2005/8/layout/hProcess7"/>
    <dgm:cxn modelId="{7C4C8CC9-B58A-4E57-9033-B4643431D9FA}" type="presParOf" srcId="{83C90AA4-AD65-4740-AB97-46BC2CDCC8B5}" destId="{BDB98F34-6A27-428A-8AF5-969D94D70355}" srcOrd="4" destOrd="0" presId="urn:microsoft.com/office/officeart/2005/8/layout/hProcess7"/>
    <dgm:cxn modelId="{DA1DAE82-67BA-4567-8FB0-03D0AE950F0B}" type="presParOf" srcId="{BDB98F34-6A27-428A-8AF5-969D94D70355}" destId="{9CC49C15-4CC1-4905-9B46-16EEEFF75A31}" srcOrd="0" destOrd="0" presId="urn:microsoft.com/office/officeart/2005/8/layout/hProcess7"/>
    <dgm:cxn modelId="{9D5C1607-BD87-4836-A692-5F588A74A6A4}" type="presParOf" srcId="{BDB98F34-6A27-428A-8AF5-969D94D70355}" destId="{CAEBA4C5-AB91-4C9D-8933-01F685173529}" srcOrd="1" destOrd="0" presId="urn:microsoft.com/office/officeart/2005/8/layout/hProcess7"/>
    <dgm:cxn modelId="{39999659-92CD-4108-8417-6394A43EF5B1}" type="presParOf" srcId="{BDB98F34-6A27-428A-8AF5-969D94D70355}" destId="{14BE25E5-9A59-4C3D-880B-F33F80A02F03}" srcOrd="2" destOrd="0" presId="urn:microsoft.com/office/officeart/2005/8/layout/hProcess7"/>
    <dgm:cxn modelId="{D679B57B-5155-48D8-A353-D0DD5F2A6E99}" type="presParOf" srcId="{83C90AA4-AD65-4740-AB97-46BC2CDCC8B5}" destId="{C887ADCA-0192-464A-88F5-1B42DA70F32F}" srcOrd="5" destOrd="0" presId="urn:microsoft.com/office/officeart/2005/8/layout/hProcess7"/>
    <dgm:cxn modelId="{5E29FE2A-68F3-41D6-91C8-66DD416BDB00}" type="presParOf" srcId="{83C90AA4-AD65-4740-AB97-46BC2CDCC8B5}" destId="{95B6097A-5544-4891-A9EF-772A8DA40A57}" srcOrd="6" destOrd="0" presId="urn:microsoft.com/office/officeart/2005/8/layout/hProcess7"/>
    <dgm:cxn modelId="{2FDE36D1-06FC-452F-8463-8410734CBD1A}" type="presParOf" srcId="{95B6097A-5544-4891-A9EF-772A8DA40A57}" destId="{EAD739B3-3A78-4994-A537-B81AB3EACC81}" srcOrd="0" destOrd="0" presId="urn:microsoft.com/office/officeart/2005/8/layout/hProcess7"/>
    <dgm:cxn modelId="{778C2EF9-62D9-4C5A-91C3-D46DF080F521}" type="presParOf" srcId="{95B6097A-5544-4891-A9EF-772A8DA40A57}" destId="{F0DCC373-D7DB-4137-98BF-D3C19D06B9E8}" srcOrd="1" destOrd="0" presId="urn:microsoft.com/office/officeart/2005/8/layout/hProcess7"/>
    <dgm:cxn modelId="{CFF2F171-CEA2-4AFF-ACA6-3C97D25DA008}" type="presParOf" srcId="{95B6097A-5544-4891-A9EF-772A8DA40A57}" destId="{875C6AEC-93F9-4E25-8084-774CE340A5D1}" srcOrd="2" destOrd="0" presId="urn:microsoft.com/office/officeart/2005/8/layout/hProcess7"/>
    <dgm:cxn modelId="{1F0B6EC4-0CBF-4077-B128-4B1FD56B5265}" type="presParOf" srcId="{83C90AA4-AD65-4740-AB97-46BC2CDCC8B5}" destId="{695C2988-6BDF-4291-A074-4F162549B749}" srcOrd="7" destOrd="0" presId="urn:microsoft.com/office/officeart/2005/8/layout/hProcess7"/>
    <dgm:cxn modelId="{725CBD2D-5F04-40D2-98A7-7F3BF36BFF37}" type="presParOf" srcId="{83C90AA4-AD65-4740-AB97-46BC2CDCC8B5}" destId="{69D5DD3B-BEE6-4639-8DAD-77A679841C4F}" srcOrd="8" destOrd="0" presId="urn:microsoft.com/office/officeart/2005/8/layout/hProcess7"/>
    <dgm:cxn modelId="{1D38BDE7-2536-4483-95FA-36B606FAC4A8}" type="presParOf" srcId="{69D5DD3B-BEE6-4639-8DAD-77A679841C4F}" destId="{4BCD0483-77BF-4CD2-92F5-859C2472618A}" srcOrd="0" destOrd="0" presId="urn:microsoft.com/office/officeart/2005/8/layout/hProcess7"/>
    <dgm:cxn modelId="{57511A56-A883-4B81-9ADE-A7639B4204E1}" type="presParOf" srcId="{69D5DD3B-BEE6-4639-8DAD-77A679841C4F}" destId="{4C556813-CFBE-4185-B279-173C4C526A21}" srcOrd="1" destOrd="0" presId="urn:microsoft.com/office/officeart/2005/8/layout/hProcess7"/>
    <dgm:cxn modelId="{CD095C01-8116-451A-88EC-492ECCC29F17}" type="presParOf" srcId="{69D5DD3B-BEE6-4639-8DAD-77A679841C4F}" destId="{47BBA23A-555B-4E5D-8692-18B16EE18006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526CD1-783E-4958-A89A-6ABC61B89EBE}">
      <dsp:nvSpPr>
        <dsp:cNvPr id="0" name=""/>
        <dsp:cNvSpPr/>
      </dsp:nvSpPr>
      <dsp:spPr>
        <a:xfrm>
          <a:off x="795" y="0"/>
          <a:ext cx="3424758" cy="1851784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" wrap="square" lIns="0" tIns="78867" rIns="102235" bIns="0" numCol="1" spcCol="1270" anchor="t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3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第一階段</a:t>
          </a:r>
          <a:endParaRPr lang="zh-TW" altLang="en-US" sz="2300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16200000">
        <a:off x="-415959" y="416755"/>
        <a:ext cx="1518462" cy="684951"/>
      </dsp:txXfrm>
    </dsp:sp>
    <dsp:sp modelId="{62F89C93-8EE0-4E25-821E-4A3DEFAFC99F}">
      <dsp:nvSpPr>
        <dsp:cNvPr id="0" name=""/>
        <dsp:cNvSpPr/>
      </dsp:nvSpPr>
      <dsp:spPr>
        <a:xfrm>
          <a:off x="685747" y="0"/>
          <a:ext cx="2551445" cy="185178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戲劇系需求確定</a:t>
          </a:r>
          <a:endParaRPr lang="zh-TW" altLang="en-US" sz="1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頁面設計</a:t>
          </a:r>
          <a:endParaRPr lang="zh-TW" altLang="en-US" sz="1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系統架構確定</a:t>
          </a:r>
          <a:endParaRPr lang="zh-TW" altLang="en-US" sz="1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85747" y="0"/>
        <a:ext cx="2551445" cy="1851784"/>
      </dsp:txXfrm>
    </dsp:sp>
    <dsp:sp modelId="{9CC49C15-4CC1-4905-9B46-16EEEFF75A31}">
      <dsp:nvSpPr>
        <dsp:cNvPr id="0" name=""/>
        <dsp:cNvSpPr/>
      </dsp:nvSpPr>
      <dsp:spPr>
        <a:xfrm>
          <a:off x="3545420" y="0"/>
          <a:ext cx="3424758" cy="1851784"/>
        </a:xfrm>
        <a:prstGeom prst="roundRect">
          <a:avLst>
            <a:gd name="adj" fmla="val 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" wrap="square" lIns="0" tIns="78867" rIns="102235" bIns="0" numCol="1" spcCol="1270" anchor="t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3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第二階段</a:t>
          </a:r>
          <a:endParaRPr lang="zh-TW" altLang="en-US" sz="2300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16200000">
        <a:off x="3128665" y="416755"/>
        <a:ext cx="1518462" cy="684951"/>
      </dsp:txXfrm>
    </dsp:sp>
    <dsp:sp modelId="{10939C2E-1F29-4D61-AEBA-178F12142EBD}">
      <dsp:nvSpPr>
        <dsp:cNvPr id="0" name=""/>
        <dsp:cNvSpPr/>
      </dsp:nvSpPr>
      <dsp:spPr>
        <a:xfrm rot="5400000">
          <a:off x="3426414" y="1331329"/>
          <a:ext cx="272260" cy="51371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BE25E5-9A59-4C3D-880B-F33F80A02F03}">
      <dsp:nvSpPr>
        <dsp:cNvPr id="0" name=""/>
        <dsp:cNvSpPr/>
      </dsp:nvSpPr>
      <dsp:spPr>
        <a:xfrm>
          <a:off x="4230372" y="0"/>
          <a:ext cx="2551445" cy="185178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整合前後端平台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系上公告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畢業製作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教師網頁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230372" y="0"/>
        <a:ext cx="2551445" cy="1851784"/>
      </dsp:txXfrm>
    </dsp:sp>
    <dsp:sp modelId="{4BCD0483-77BF-4CD2-92F5-859C2472618A}">
      <dsp:nvSpPr>
        <dsp:cNvPr id="0" name=""/>
        <dsp:cNvSpPr/>
      </dsp:nvSpPr>
      <dsp:spPr>
        <a:xfrm>
          <a:off x="7090045" y="0"/>
          <a:ext cx="3424758" cy="1851784"/>
        </a:xfrm>
        <a:prstGeom prst="roundRect">
          <a:avLst>
            <a:gd name="adj" fmla="val 5000"/>
          </a:avLst>
        </a:prstGeom>
        <a:solidFill>
          <a:schemeClr val="bg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" wrap="square" lIns="0" tIns="78867" rIns="102235" bIns="0" numCol="1" spcCol="1270" anchor="t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3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第三階段</a:t>
          </a:r>
          <a:endParaRPr lang="zh-TW" altLang="en-US" sz="2300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16200000">
        <a:off x="6673290" y="416755"/>
        <a:ext cx="1518462" cy="684951"/>
      </dsp:txXfrm>
    </dsp:sp>
    <dsp:sp modelId="{F0DCC373-D7DB-4137-98BF-D3C19D06B9E8}">
      <dsp:nvSpPr>
        <dsp:cNvPr id="0" name=""/>
        <dsp:cNvSpPr/>
      </dsp:nvSpPr>
      <dsp:spPr>
        <a:xfrm rot="5400000">
          <a:off x="6971039" y="1331329"/>
          <a:ext cx="272260" cy="51371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BBA23A-555B-4E5D-8692-18B16EE18006}">
      <dsp:nvSpPr>
        <dsp:cNvPr id="0" name=""/>
        <dsp:cNvSpPr/>
      </dsp:nvSpPr>
      <dsp:spPr>
        <a:xfrm>
          <a:off x="7774997" y="0"/>
          <a:ext cx="2551445" cy="185178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教室借用系統</a:t>
          </a:r>
          <a:endParaRPr lang="zh-TW" altLang="en-US" sz="1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使用者測試</a:t>
          </a:r>
          <a:endParaRPr lang="zh-TW" altLang="en-US" sz="1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聆聽</a:t>
          </a: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調整</a:t>
          </a:r>
          <a:endParaRPr lang="en-US" altLang="zh-TW" sz="1800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7774997" y="0"/>
        <a:ext cx="2551445" cy="18517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86EE-19B5-42DC-9037-C8A9F889EC78}" type="datetimeFigureOut">
              <a:rPr lang="zh-TW" altLang="en-US" smtClean="0"/>
              <a:t>2016/11/23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AC3E-6FE6-4AE0-A757-2B3B00F1B90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5040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86EE-19B5-42DC-9037-C8A9F889EC78}" type="datetimeFigureOut">
              <a:rPr lang="zh-TW" altLang="en-US" smtClean="0"/>
              <a:t>2016/11/23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AC3E-6FE6-4AE0-A757-2B3B00F1B90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38388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86EE-19B5-42DC-9037-C8A9F889EC78}" type="datetimeFigureOut">
              <a:rPr lang="zh-TW" altLang="en-US" smtClean="0"/>
              <a:t>2016/11/23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AC3E-6FE6-4AE0-A757-2B3B00F1B90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08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86EE-19B5-42DC-9037-C8A9F889EC78}" type="datetimeFigureOut">
              <a:rPr lang="zh-TW" altLang="en-US" smtClean="0"/>
              <a:t>2016/11/23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AC3E-6FE6-4AE0-A757-2B3B00F1B90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0582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86EE-19B5-42DC-9037-C8A9F889EC78}" type="datetimeFigureOut">
              <a:rPr lang="zh-TW" altLang="en-US" smtClean="0"/>
              <a:t>2016/11/23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AC3E-6FE6-4AE0-A757-2B3B00F1B90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385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86EE-19B5-42DC-9037-C8A9F889EC78}" type="datetimeFigureOut">
              <a:rPr lang="zh-TW" altLang="en-US" smtClean="0"/>
              <a:t>2016/11/23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AC3E-6FE6-4AE0-A757-2B3B00F1B90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6842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86EE-19B5-42DC-9037-C8A9F889EC78}" type="datetimeFigureOut">
              <a:rPr lang="zh-TW" altLang="en-US" smtClean="0"/>
              <a:t>2016/11/23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AC3E-6FE6-4AE0-A757-2B3B00F1B90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4867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86EE-19B5-42DC-9037-C8A9F889EC78}" type="datetimeFigureOut">
              <a:rPr lang="zh-TW" altLang="en-US" smtClean="0"/>
              <a:t>2016/11/23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AC3E-6FE6-4AE0-A757-2B3B00F1B90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91746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86EE-19B5-42DC-9037-C8A9F889EC78}" type="datetimeFigureOut">
              <a:rPr lang="zh-TW" altLang="en-US" smtClean="0"/>
              <a:t>2016/11/23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AC3E-6FE6-4AE0-A757-2B3B00F1B90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38709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86EE-19B5-42DC-9037-C8A9F889EC78}" type="datetimeFigureOut">
              <a:rPr lang="zh-TW" altLang="en-US" smtClean="0"/>
              <a:t>2016/11/23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AC3E-6FE6-4AE0-A757-2B3B00F1B90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05806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886EE-19B5-42DC-9037-C8A9F889EC78}" type="datetimeFigureOut">
              <a:rPr lang="zh-TW" altLang="en-US" smtClean="0"/>
              <a:t>2016/11/23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CAC3E-6FE6-4AE0-A757-2B3B00F1B90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61275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886EE-19B5-42DC-9037-C8A9F889EC78}" type="datetimeFigureOut">
              <a:rPr lang="zh-TW" altLang="en-US" smtClean="0"/>
              <a:t>2016/11/23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CAC3E-6FE6-4AE0-A757-2B3B00F1B90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9305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圓角矩形 52"/>
          <p:cNvSpPr/>
          <p:nvPr/>
        </p:nvSpPr>
        <p:spPr>
          <a:xfrm>
            <a:off x="746483" y="1944633"/>
            <a:ext cx="2561141" cy="195297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19168" y="361671"/>
            <a:ext cx="5806440" cy="738664"/>
          </a:xfrm>
        </p:spPr>
        <p:txBody>
          <a:bodyPr anchor="t"/>
          <a:lstStyle/>
          <a:p>
            <a:r>
              <a:rPr kumimoji="1"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臺大戲劇系網翻修計畫</a:t>
            </a:r>
            <a:endParaRPr lang="zh-TW" altLang="en-US" dirty="0"/>
          </a:p>
        </p:txBody>
      </p:sp>
      <p:sp>
        <p:nvSpPr>
          <p:cNvPr id="5" name="矩形 4"/>
          <p:cNvSpPr/>
          <p:nvPr/>
        </p:nvSpPr>
        <p:spPr>
          <a:xfrm>
            <a:off x="6426059" y="346431"/>
            <a:ext cx="51968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Group 6</a:t>
            </a:r>
          </a:p>
          <a:p>
            <a:r>
              <a:rPr lang="en-US" altLang="zh-TW" sz="1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B02504052 </a:t>
            </a:r>
            <a:r>
              <a:rPr lang="zh-TW" altLang="en-US" sz="14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廖得凱 </a:t>
            </a:r>
            <a:r>
              <a:rPr lang="en-US" altLang="zh-TW" sz="1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/ B02705001 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萬甄晏 </a:t>
            </a:r>
            <a:r>
              <a:rPr lang="en-US" altLang="zh-TW" sz="1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/ B02705007 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梁暉義 </a:t>
            </a:r>
            <a:endParaRPr lang="en-US" altLang="zh-TW" sz="1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B02705025 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賴冠廷 </a:t>
            </a:r>
            <a:r>
              <a:rPr lang="en-US" altLang="zh-TW" sz="1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/ B02705040 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莊日陞 </a:t>
            </a:r>
            <a:r>
              <a:rPr lang="en-US" altLang="zh-TW" sz="1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/ B02705048 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吳亞璇 </a:t>
            </a:r>
          </a:p>
        </p:txBody>
      </p:sp>
      <p:sp>
        <p:nvSpPr>
          <p:cNvPr id="11" name="標題 1"/>
          <p:cNvSpPr txBox="1">
            <a:spLocks/>
          </p:cNvSpPr>
          <p:nvPr/>
        </p:nvSpPr>
        <p:spPr>
          <a:xfrm>
            <a:off x="9931" y="1292464"/>
            <a:ext cx="2255520" cy="6627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sz="2400" dirty="0" smtClean="0"/>
              <a:t>系統功能 </a:t>
            </a:r>
            <a:endParaRPr lang="zh-TW" altLang="en-US" sz="2400" dirty="0"/>
          </a:p>
        </p:txBody>
      </p:sp>
      <p:sp>
        <p:nvSpPr>
          <p:cNvPr id="29" name="內容版面配置區 2"/>
          <p:cNvSpPr txBox="1">
            <a:spLocks/>
          </p:cNvSpPr>
          <p:nvPr/>
        </p:nvSpPr>
        <p:spPr>
          <a:xfrm>
            <a:off x="3244257" y="2117996"/>
            <a:ext cx="3384000" cy="345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zh-TW" altLang="en-US" sz="1600" dirty="0" smtClean="0"/>
              <a:t>資訊和系上公告</a:t>
            </a:r>
            <a:endParaRPr lang="en-US" altLang="zh-TW" sz="1600" dirty="0" smtClean="0"/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zh-TW" altLang="en-US" sz="1600" dirty="0" smtClean="0"/>
              <a:t>宣傳當年畢業製作</a:t>
            </a:r>
            <a:endParaRPr lang="en-US" altLang="zh-TW" sz="1600" dirty="0" smtClean="0"/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zh-TW" altLang="en-US" sz="1600" dirty="0" smtClean="0"/>
              <a:t>回顧歷年畢業製作</a:t>
            </a:r>
            <a:endParaRPr lang="en-US" altLang="zh-TW" sz="1600" dirty="0" smtClean="0"/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zh-TW" altLang="en-US" sz="1600" dirty="0" smtClean="0"/>
              <a:t>申請教室借用</a:t>
            </a:r>
            <a:endParaRPr lang="en-US" altLang="zh-TW" sz="1600" dirty="0"/>
          </a:p>
        </p:txBody>
      </p:sp>
      <p:grpSp>
        <p:nvGrpSpPr>
          <p:cNvPr id="30" name="群組 29"/>
          <p:cNvGrpSpPr/>
          <p:nvPr/>
        </p:nvGrpSpPr>
        <p:grpSpPr>
          <a:xfrm>
            <a:off x="3505199" y="1811034"/>
            <a:ext cx="2561141" cy="2086572"/>
            <a:chOff x="680260" y="1816331"/>
            <a:chExt cx="3384000" cy="3570316"/>
          </a:xfrm>
        </p:grpSpPr>
        <p:sp>
          <p:nvSpPr>
            <p:cNvPr id="31" name="圓角矩形 30"/>
            <p:cNvSpPr/>
            <p:nvPr/>
          </p:nvSpPr>
          <p:spPr>
            <a:xfrm>
              <a:off x="680260" y="2044931"/>
              <a:ext cx="3384000" cy="3341716"/>
            </a:xfrm>
            <a:prstGeom prst="roundRect">
              <a:avLst/>
            </a:prstGeom>
            <a:noFill/>
            <a:ln w="38100"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1445421" y="1816331"/>
              <a:ext cx="1932818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34" name="內容版面配置區 2"/>
          <p:cNvSpPr txBox="1">
            <a:spLocks/>
          </p:cNvSpPr>
          <p:nvPr/>
        </p:nvSpPr>
        <p:spPr>
          <a:xfrm>
            <a:off x="5829300" y="2117268"/>
            <a:ext cx="2964425" cy="14595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zh-TW" altLang="en-US" sz="1600" dirty="0" smtClean="0"/>
              <a:t>編輯系上資訊和公告</a:t>
            </a:r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zh-TW" altLang="en-US" sz="1600" dirty="0" smtClean="0"/>
              <a:t>編輯教師個人頁面</a:t>
            </a:r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zh-TW" altLang="en-US" sz="1600" dirty="0" smtClean="0"/>
              <a:t>審核教室借用申請</a:t>
            </a:r>
          </a:p>
        </p:txBody>
      </p:sp>
      <p:sp>
        <p:nvSpPr>
          <p:cNvPr id="36" name="圓角矩形 35"/>
          <p:cNvSpPr/>
          <p:nvPr/>
        </p:nvSpPr>
        <p:spPr>
          <a:xfrm>
            <a:off x="6261100" y="1907175"/>
            <a:ext cx="2476471" cy="1952973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7" name="矩形 36"/>
          <p:cNvSpPr/>
          <p:nvPr/>
        </p:nvSpPr>
        <p:spPr>
          <a:xfrm>
            <a:off x="6780280" y="1773576"/>
            <a:ext cx="1432925" cy="2671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9" name="內容版面配置區 2"/>
          <p:cNvSpPr txBox="1">
            <a:spLocks/>
          </p:cNvSpPr>
          <p:nvPr/>
        </p:nvSpPr>
        <p:spPr>
          <a:xfrm>
            <a:off x="8582026" y="2132148"/>
            <a:ext cx="2990254" cy="14595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zh-TW" altLang="en-US" sz="1600" dirty="0" smtClean="0"/>
              <a:t>整合畢業製作與學術研討會的相關行銷</a:t>
            </a:r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altLang="zh-TW" sz="1600" dirty="0" smtClean="0"/>
              <a:t>《</a:t>
            </a:r>
            <a:r>
              <a:rPr lang="zh-TW" altLang="en-US" sz="1600" dirty="0" smtClean="0"/>
              <a:t>戲劇研究</a:t>
            </a:r>
            <a:r>
              <a:rPr lang="en-US" altLang="zh-TW" sz="1600" dirty="0" smtClean="0"/>
              <a:t>》</a:t>
            </a:r>
            <a:r>
              <a:rPr lang="zh-TW" altLang="en-US" sz="1600" dirty="0" smtClean="0"/>
              <a:t>期刊的發行</a:t>
            </a:r>
          </a:p>
        </p:txBody>
      </p:sp>
      <p:sp>
        <p:nvSpPr>
          <p:cNvPr id="41" name="圓角矩形 40"/>
          <p:cNvSpPr/>
          <p:nvPr/>
        </p:nvSpPr>
        <p:spPr>
          <a:xfrm>
            <a:off x="8927171" y="1911101"/>
            <a:ext cx="2759411" cy="1952972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2" name="矩形 41"/>
          <p:cNvSpPr/>
          <p:nvPr/>
        </p:nvSpPr>
        <p:spPr>
          <a:xfrm>
            <a:off x="9589813" y="1777502"/>
            <a:ext cx="1446672" cy="2671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50" name="內容版面配置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0349506"/>
              </p:ext>
            </p:extLst>
          </p:nvPr>
        </p:nvGraphicFramePr>
        <p:xfrm>
          <a:off x="867808" y="4619557"/>
          <a:ext cx="10515600" cy="1851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2" name="標題 1"/>
          <p:cNvSpPr txBox="1">
            <a:spLocks/>
          </p:cNvSpPr>
          <p:nvPr/>
        </p:nvSpPr>
        <p:spPr>
          <a:xfrm>
            <a:off x="-167203" y="3911995"/>
            <a:ext cx="2255520" cy="6627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sz="2400" dirty="0"/>
              <a:t>進度</a:t>
            </a:r>
          </a:p>
        </p:txBody>
      </p:sp>
      <p:sp>
        <p:nvSpPr>
          <p:cNvPr id="56" name="矩形 55"/>
          <p:cNvSpPr/>
          <p:nvPr/>
        </p:nvSpPr>
        <p:spPr>
          <a:xfrm>
            <a:off x="1651026" y="1773576"/>
            <a:ext cx="762872" cy="3585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4" name="矩形 53"/>
          <p:cNvSpPr/>
          <p:nvPr/>
        </p:nvSpPr>
        <p:spPr>
          <a:xfrm>
            <a:off x="1601296" y="1598387"/>
            <a:ext cx="851515" cy="6190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TW" altLang="en-US" sz="2600" b="1" dirty="0" smtClean="0">
                <a:solidFill>
                  <a:schemeClr val="accent4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目標</a:t>
            </a:r>
            <a:endParaRPr lang="en-US" altLang="zh-TW" sz="2600" b="1" dirty="0">
              <a:solidFill>
                <a:schemeClr val="accent4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6945159" y="1538216"/>
            <a:ext cx="1111167" cy="361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TW" altLang="en-US" sz="2600" b="1" dirty="0" smtClean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後台功能</a:t>
            </a:r>
          </a:p>
        </p:txBody>
      </p:sp>
      <p:sp>
        <p:nvSpPr>
          <p:cNvPr id="60" name="矩形 59"/>
          <p:cNvSpPr/>
          <p:nvPr/>
        </p:nvSpPr>
        <p:spPr>
          <a:xfrm>
            <a:off x="9687817" y="1569635"/>
            <a:ext cx="1238119" cy="361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TW" altLang="en-US" sz="2600" b="1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進階功能</a:t>
            </a:r>
          </a:p>
        </p:txBody>
      </p:sp>
      <p:sp>
        <p:nvSpPr>
          <p:cNvPr id="61" name="矩形 60"/>
          <p:cNvSpPr/>
          <p:nvPr/>
        </p:nvSpPr>
        <p:spPr>
          <a:xfrm>
            <a:off x="4211191" y="1589282"/>
            <a:ext cx="1149157" cy="361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TW" altLang="en-US" sz="2600" b="1" dirty="0">
                <a:solidFill>
                  <a:schemeClr val="accent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基本系統</a:t>
            </a:r>
            <a:endParaRPr lang="en-US" altLang="zh-TW" sz="2600" b="1" dirty="0">
              <a:solidFill>
                <a:schemeClr val="accent1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3" name="內容版面配置區 2"/>
          <p:cNvSpPr txBox="1">
            <a:spLocks/>
          </p:cNvSpPr>
          <p:nvPr/>
        </p:nvSpPr>
        <p:spPr>
          <a:xfrm>
            <a:off x="340163" y="2132148"/>
            <a:ext cx="2975436" cy="345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zh-TW" altLang="en-US" sz="1600" dirty="0"/>
              <a:t>有效美觀的呈現資訊</a:t>
            </a:r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zh-TW" altLang="en-US" sz="1600" dirty="0"/>
              <a:t>後臺管理系統</a:t>
            </a:r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zh-TW" altLang="en-US" sz="1600" dirty="0"/>
              <a:t>整合畢業</a:t>
            </a:r>
            <a:r>
              <a:rPr lang="zh-TW" altLang="en-US" sz="1600" dirty="0" smtClean="0"/>
              <a:t>製作、教室借用</a:t>
            </a:r>
            <a:endParaRPr lang="zh-TW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459197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141</Words>
  <Application>Microsoft Office PowerPoint</Application>
  <PresentationFormat>寬螢幕</PresentationFormat>
  <Paragraphs>35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8" baseType="lpstr">
      <vt:lpstr>Microsoft JhengHei</vt:lpstr>
      <vt:lpstr>Microsoft JhengHei</vt:lpstr>
      <vt:lpstr>新細明體</vt:lpstr>
      <vt:lpstr>Arial</vt:lpstr>
      <vt:lpstr>Calibri</vt:lpstr>
      <vt:lpstr>Calibri Light</vt:lpstr>
      <vt:lpstr>Office 佈景主題</vt:lpstr>
      <vt:lpstr>臺大戲劇系網翻修計畫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臺大戲劇系網翻修計畫</dc:title>
  <dc:creator>莊日陞</dc:creator>
  <cp:lastModifiedBy>莊日陞</cp:lastModifiedBy>
  <cp:revision>1</cp:revision>
  <dcterms:created xsi:type="dcterms:W3CDTF">2016-11-23T13:20:02Z</dcterms:created>
  <dcterms:modified xsi:type="dcterms:W3CDTF">2016-11-23T13:27:13Z</dcterms:modified>
</cp:coreProperties>
</file>