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825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6328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864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528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5906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752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142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86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9333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140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643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D3175-9080-4337-AD41-A836BACDF079}" type="datetimeFigureOut">
              <a:rPr lang="zh-TW" altLang="en-US" smtClean="0"/>
              <a:t>2016/11/30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EB21B-2865-45E5-B4A3-D965E00FF4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69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906088" y="656705"/>
            <a:ext cx="1031609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/>
              <a:t>Title</a:t>
            </a:r>
            <a:r>
              <a:rPr lang="zh-TW" altLang="en-US" sz="2800" dirty="0" smtClean="0"/>
              <a:t> </a:t>
            </a:r>
            <a:r>
              <a:rPr lang="en-US" altLang="zh-TW" sz="2800" dirty="0" smtClean="0"/>
              <a:t>:</a:t>
            </a:r>
            <a:r>
              <a:rPr lang="zh-TW" altLang="en-US" sz="2800" dirty="0" smtClean="0"/>
              <a:t> </a:t>
            </a:r>
            <a:r>
              <a:rPr lang="en-US" altLang="zh-TW" sz="2800" dirty="0" err="1" smtClean="0"/>
              <a:t>Imtool</a:t>
            </a:r>
            <a:endParaRPr lang="en-US" altLang="zh-TW" sz="2800" dirty="0" smtClean="0"/>
          </a:p>
          <a:p>
            <a:endParaRPr lang="en-US" altLang="zh-TW" sz="2800" dirty="0"/>
          </a:p>
          <a:p>
            <a:r>
              <a:rPr lang="en-US" altLang="zh-TW" sz="2800" dirty="0" smtClean="0"/>
              <a:t>Group : 2</a:t>
            </a:r>
          </a:p>
          <a:p>
            <a:endParaRPr lang="en-US" altLang="zh-TW" sz="2800" dirty="0"/>
          </a:p>
          <a:p>
            <a:r>
              <a:rPr lang="en-US" altLang="zh-TW" sz="2800" dirty="0" smtClean="0"/>
              <a:t>Member : </a:t>
            </a:r>
            <a:r>
              <a:rPr lang="zh-TW" altLang="en-US" sz="2800" b="1" u="sng" dirty="0" smtClean="0"/>
              <a:t>李鴻鈞</a:t>
            </a:r>
            <a:r>
              <a:rPr lang="zh-TW" altLang="en-US" sz="2800" dirty="0" smtClean="0"/>
              <a:t> 、 李建逸 、李昱賢 、 魏瑋</a:t>
            </a:r>
            <a:endParaRPr lang="en-US" altLang="zh-TW" sz="2800" dirty="0" smtClean="0"/>
          </a:p>
          <a:p>
            <a:endParaRPr lang="en-US" altLang="zh-TW" sz="2800" dirty="0"/>
          </a:p>
          <a:p>
            <a:r>
              <a:rPr lang="en-US" altLang="zh-TW" sz="2800" dirty="0" err="1" smtClean="0"/>
              <a:t>MileStone</a:t>
            </a:r>
            <a:r>
              <a:rPr lang="en-US" altLang="zh-TW" sz="2800" dirty="0" smtClean="0"/>
              <a:t> 1 : UI (50%), Project Layout, Member System</a:t>
            </a:r>
          </a:p>
          <a:p>
            <a:endParaRPr lang="en-US" altLang="zh-TW" sz="2800" dirty="0"/>
          </a:p>
          <a:p>
            <a:r>
              <a:rPr lang="en-US" altLang="zh-TW" sz="2800" dirty="0" err="1" smtClean="0"/>
              <a:t>MileStone</a:t>
            </a:r>
            <a:r>
              <a:rPr lang="en-US" altLang="zh-TW" sz="2800" dirty="0" smtClean="0"/>
              <a:t> 2 : UI (80%), Backend </a:t>
            </a:r>
            <a:r>
              <a:rPr lang="en-US" altLang="zh-TW" sz="2800" dirty="0" err="1" smtClean="0"/>
              <a:t>api</a:t>
            </a:r>
            <a:r>
              <a:rPr lang="en-US" altLang="zh-TW" sz="2800" dirty="0" smtClean="0"/>
              <a:t>, Recommendation, Ranking, Tool Community</a:t>
            </a:r>
          </a:p>
          <a:p>
            <a:endParaRPr lang="en-US" altLang="zh-TW" sz="2800" dirty="0"/>
          </a:p>
          <a:p>
            <a:r>
              <a:rPr lang="en-US" altLang="zh-TW" sz="2800" dirty="0" err="1" smtClean="0"/>
              <a:t>MileStone</a:t>
            </a:r>
            <a:r>
              <a:rPr lang="en-US" altLang="zh-TW" sz="2800" dirty="0" smtClean="0"/>
              <a:t> 3 : UI(100%), System robustness, Security</a:t>
            </a:r>
          </a:p>
        </p:txBody>
      </p:sp>
    </p:spTree>
    <p:extLst>
      <p:ext uri="{BB962C8B-B14F-4D97-AF65-F5344CB8AC3E}">
        <p14:creationId xmlns:p14="http://schemas.microsoft.com/office/powerpoint/2010/main" val="3420883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53</Words>
  <Application>Microsoft Office PowerPoint</Application>
  <PresentationFormat>寬螢幕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CharmingAria</dc:creator>
  <cp:lastModifiedBy>CharmingAria</cp:lastModifiedBy>
  <cp:revision>2</cp:revision>
  <dcterms:created xsi:type="dcterms:W3CDTF">2016-11-30T10:36:55Z</dcterms:created>
  <dcterms:modified xsi:type="dcterms:W3CDTF">2016-11-30T10:43:19Z</dcterms:modified>
</cp:coreProperties>
</file>