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9" d="100"/>
          <a:sy n="79" d="100"/>
        </p:scale>
        <p:origin x="4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87C98-89C6-4231-8085-7C57CAA083A1}" type="datetimeFigureOut">
              <a:rPr lang="zh-TW" altLang="en-US" smtClean="0"/>
              <a:t>2016/11/29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222D-BEAE-46E4-9D4C-45B8B08C46D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3245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87C98-89C6-4231-8085-7C57CAA083A1}" type="datetimeFigureOut">
              <a:rPr lang="zh-TW" altLang="en-US" smtClean="0"/>
              <a:t>2016/11/29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222D-BEAE-46E4-9D4C-45B8B08C46D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1048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87C98-89C6-4231-8085-7C57CAA083A1}" type="datetimeFigureOut">
              <a:rPr lang="zh-TW" altLang="en-US" smtClean="0"/>
              <a:t>2016/11/29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222D-BEAE-46E4-9D4C-45B8B08C46D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213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87C98-89C6-4231-8085-7C57CAA083A1}" type="datetimeFigureOut">
              <a:rPr lang="zh-TW" altLang="en-US" smtClean="0"/>
              <a:t>2016/11/29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222D-BEAE-46E4-9D4C-45B8B08C46D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4018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87C98-89C6-4231-8085-7C57CAA083A1}" type="datetimeFigureOut">
              <a:rPr lang="zh-TW" altLang="en-US" smtClean="0"/>
              <a:t>2016/11/29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222D-BEAE-46E4-9D4C-45B8B08C46D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8418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87C98-89C6-4231-8085-7C57CAA083A1}" type="datetimeFigureOut">
              <a:rPr lang="zh-TW" altLang="en-US" smtClean="0"/>
              <a:t>2016/11/29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222D-BEAE-46E4-9D4C-45B8B08C46D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6720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87C98-89C6-4231-8085-7C57CAA083A1}" type="datetimeFigureOut">
              <a:rPr lang="zh-TW" altLang="en-US" smtClean="0"/>
              <a:t>2016/11/29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222D-BEAE-46E4-9D4C-45B8B08C46D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7560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87C98-89C6-4231-8085-7C57CAA083A1}" type="datetimeFigureOut">
              <a:rPr lang="zh-TW" altLang="en-US" smtClean="0"/>
              <a:t>2016/11/29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222D-BEAE-46E4-9D4C-45B8B08C46D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7274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87C98-89C6-4231-8085-7C57CAA083A1}" type="datetimeFigureOut">
              <a:rPr lang="zh-TW" altLang="en-US" smtClean="0"/>
              <a:t>2016/11/29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222D-BEAE-46E4-9D4C-45B8B08C46D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0222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87C98-89C6-4231-8085-7C57CAA083A1}" type="datetimeFigureOut">
              <a:rPr lang="zh-TW" altLang="en-US" smtClean="0"/>
              <a:t>2016/11/29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222D-BEAE-46E4-9D4C-45B8B08C46D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94789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87C98-89C6-4231-8085-7C57CAA083A1}" type="datetimeFigureOut">
              <a:rPr lang="zh-TW" altLang="en-US" smtClean="0"/>
              <a:t>2016/11/29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222D-BEAE-46E4-9D4C-45B8B08C46D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1949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87C98-89C6-4231-8085-7C57CAA083A1}" type="datetimeFigureOut">
              <a:rPr lang="zh-TW" altLang="en-US" smtClean="0"/>
              <a:t>2016/11/29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5222D-BEAE-46E4-9D4C-45B8B08C46D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725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84504" y="48819"/>
            <a:ext cx="10515600" cy="1325563"/>
          </a:xfrm>
        </p:spPr>
        <p:txBody>
          <a:bodyPr/>
          <a:lstStyle/>
          <a:p>
            <a:r>
              <a:rPr lang="zh-TW" altLang="en-US" dirty="0" smtClean="0">
                <a:latin typeface="王漢宗特明體一標準" panose="02020600000000000000" pitchFamily="18" charset="-120"/>
                <a:ea typeface="王漢宗特明體一標準" panose="02020600000000000000" pitchFamily="18" charset="-120"/>
              </a:rPr>
              <a:t>電影論</a:t>
            </a:r>
            <a:r>
              <a:rPr lang="zh-TW" altLang="en-US" dirty="0">
                <a:latin typeface="王漢宗特明體一標準" panose="02020600000000000000" pitchFamily="18" charset="-120"/>
                <a:ea typeface="王漢宗特明體一標準" panose="02020600000000000000" pitchFamily="18" charset="-120"/>
              </a:rPr>
              <a:t>壇</a:t>
            </a:r>
            <a:endParaRPr lang="zh-TW" altLang="en-US" dirty="0">
              <a:latin typeface="王漢宗特明體一標準" panose="02020600000000000000" pitchFamily="18" charset="-120"/>
              <a:ea typeface="王漢宗特明體一標準" panose="02020600000000000000" pitchFamily="18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84504" y="1536192"/>
            <a:ext cx="11207496" cy="5181600"/>
          </a:xfrm>
        </p:spPr>
        <p:txBody>
          <a:bodyPr>
            <a:normAutofit lnSpcReduction="10000"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里程碑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Milestone1: 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lvl="1" indent="0">
              <a:buNone/>
            </a:pP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完成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登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入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、首頁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電影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介紹、論壇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區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、會員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專區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、邀約電影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伴之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lvl="1" indent="0">
              <a:buNone/>
            </a:pP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介面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，完成登入、登出功能，包含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FB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登入，架設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https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server</a:t>
            </a:r>
          </a:p>
          <a:p>
            <a:pPr lvl="1"/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Milestone2: 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lvl="1" indent="0">
              <a:buNone/>
            </a:pP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站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內信、會員好友系統、電影評分和留言功能、論壇發文和留言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Milestone3: 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lvl="1" indent="0">
              <a:buNone/>
            </a:pP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電影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邀約配對功能、完善其他功能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系統特色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首頁：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電影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介紹、搜尋電影功能、會員可以評分電影及回應短評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論壇區：發文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好雷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負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雷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請益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約會日記共四類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、留言功能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會員專區：個人資料及密碼修改、站內信、互加好友、線上聊天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邀約電影伴：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媒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合想要邀約電影伴之會員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/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4042918" y="623784"/>
            <a:ext cx="6734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第四組</a:t>
            </a:r>
            <a:r>
              <a:rPr lang="zh-TW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：劉聲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揚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組長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周</a:t>
            </a:r>
            <a:r>
              <a:rPr lang="zh-TW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湘錡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、賴郁達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、黃珮瑜、林于珊</a:t>
            </a:r>
            <a:endParaRPr lang="zh-TW" altLang="en-US" dirty="0">
              <a:solidFill>
                <a:schemeClr val="tx1">
                  <a:lumMod val="75000"/>
                  <a:lumOff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30680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163</Words>
  <Application>Microsoft Office PowerPoint</Application>
  <PresentationFormat>寬螢幕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王漢宗特明體一標準</vt:lpstr>
      <vt:lpstr>微軟正黑體</vt:lpstr>
      <vt:lpstr>新細明體</vt:lpstr>
      <vt:lpstr>Arial</vt:lpstr>
      <vt:lpstr>Calibri</vt:lpstr>
      <vt:lpstr>Calibri Light</vt:lpstr>
      <vt:lpstr>Office 佈景主題</vt:lpstr>
      <vt:lpstr>電影論壇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周湘錡</cp:lastModifiedBy>
  <cp:revision>6</cp:revision>
  <dcterms:created xsi:type="dcterms:W3CDTF">2016-11-29T12:26:46Z</dcterms:created>
  <dcterms:modified xsi:type="dcterms:W3CDTF">2016-11-29T13:23:09Z</dcterms:modified>
</cp:coreProperties>
</file>