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66"/>
    <a:srgbClr val="FA9200"/>
    <a:srgbClr val="FAA700"/>
    <a:srgbClr val="FAB200"/>
    <a:srgbClr val="DFBE00"/>
    <a:srgbClr val="F1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013"/>
    <p:restoredTop sz="93041"/>
  </p:normalViewPr>
  <p:slideViewPr>
    <p:cSldViewPr snapToGrid="0" snapToObjects="1">
      <p:cViewPr>
        <p:scale>
          <a:sx n="74" d="100"/>
          <a:sy n="74" d="100"/>
        </p:scale>
        <p:origin x="-1448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CA2AF-07A1-694C-B6B9-2B24A466B1AB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F8DAC-A7FE-4149-97E3-CD18D7BF7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00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6002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TW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9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8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3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blu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563" y="45720"/>
            <a:ext cx="122604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953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4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45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13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8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6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7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7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9194-0F8C-A047-8B23-FE53ED38886A}" type="datetimeFigureOut">
              <a:rPr lang="en-US" smtClean="0"/>
              <a:t>11/30/16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8E26-8E13-B14C-8C8A-FAD2952B3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05"/>
          <p:cNvSpPr txBox="1">
            <a:spLocks/>
          </p:cNvSpPr>
          <p:nvPr/>
        </p:nvSpPr>
        <p:spPr>
          <a:xfrm>
            <a:off x="4305041" y="129616"/>
            <a:ext cx="5882699" cy="1546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rPr>
              <a:t>公益專案平台</a:t>
            </a:r>
            <a:endParaRPr lang="en" b="1" u="sng" dirty="0">
              <a:solidFill>
                <a:schemeClr val="accent4">
                  <a:lumMod val="60000"/>
                  <a:lumOff val="40000"/>
                </a:schemeClr>
              </a:solidFill>
              <a:latin typeface="Microsoft JhengHei" charset="0"/>
              <a:ea typeface="Microsoft JhengHei" charset="0"/>
              <a:cs typeface="Microsoft JhengHei" charset="0"/>
            </a:endParaRPr>
          </a:p>
        </p:txBody>
      </p:sp>
      <p:grpSp>
        <p:nvGrpSpPr>
          <p:cNvPr id="232" name="Group 231"/>
          <p:cNvGrpSpPr/>
          <p:nvPr/>
        </p:nvGrpSpPr>
        <p:grpSpPr>
          <a:xfrm>
            <a:off x="5112960" y="2712192"/>
            <a:ext cx="6589958" cy="3519611"/>
            <a:chOff x="1293246" y="1336678"/>
            <a:chExt cx="6589958" cy="3519611"/>
          </a:xfrm>
        </p:grpSpPr>
        <p:sp>
          <p:nvSpPr>
            <p:cNvPr id="4" name="TextBox 3"/>
            <p:cNvSpPr txBox="1"/>
            <p:nvPr/>
          </p:nvSpPr>
          <p:spPr>
            <a:xfrm>
              <a:off x="1293246" y="1336678"/>
              <a:ext cx="209698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200" smtClean="0">
                  <a:solidFill>
                    <a:srgbClr val="FFD866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Milestone</a:t>
              </a:r>
              <a:endParaRPr lang="en-US" sz="320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802892" y="2097066"/>
              <a:ext cx="1215612" cy="2759223"/>
              <a:chOff x="44790" y="1155033"/>
              <a:chExt cx="2285921" cy="5188633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457406" y="2821296"/>
                <a:ext cx="1336664" cy="1781683"/>
                <a:chOff x="16686" y="1791222"/>
                <a:chExt cx="2215119" cy="2952603"/>
              </a:xfrm>
            </p:grpSpPr>
            <p:sp>
              <p:nvSpPr>
                <p:cNvPr id="32" name="Shape 198"/>
                <p:cNvSpPr/>
                <p:nvPr/>
              </p:nvSpPr>
              <p:spPr>
                <a:xfrm>
                  <a:off x="338770" y="3514298"/>
                  <a:ext cx="1369800" cy="9357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3265" y="45896"/>
                      </a:moveTo>
                      <a:lnTo>
                        <a:pt x="0" y="58007"/>
                      </a:lnTo>
                      <a:lnTo>
                        <a:pt x="29081" y="120000"/>
                      </a:lnTo>
                      <a:lnTo>
                        <a:pt x="120000" y="72031"/>
                      </a:lnTo>
                      <a:lnTo>
                        <a:pt x="120000" y="0"/>
                      </a:lnTo>
                      <a:lnTo>
                        <a:pt x="33265" y="45896"/>
                      </a:lnTo>
                      <a:close/>
                    </a:path>
                  </a:pathLst>
                </a:custGeom>
                <a:solidFill>
                  <a:srgbClr val="FA92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Shape 199"/>
                <p:cNvSpPr/>
                <p:nvPr/>
              </p:nvSpPr>
              <p:spPr>
                <a:xfrm>
                  <a:off x="222151" y="1791222"/>
                  <a:ext cx="1770299" cy="23035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0" y="0"/>
                      </a:lnTo>
                      <a:lnTo>
                        <a:pt x="0" y="120000"/>
                      </a:lnTo>
                      <a:lnTo>
                        <a:pt x="120000" y="93236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Shape 200"/>
                <p:cNvSpPr/>
                <p:nvPr/>
              </p:nvSpPr>
              <p:spPr>
                <a:xfrm>
                  <a:off x="670703" y="3914514"/>
                  <a:ext cx="1037699" cy="5356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21414" y="35916"/>
                      </a:lnTo>
                      <a:lnTo>
                        <a:pt x="55622" y="36194"/>
                      </a:lnTo>
                      <a:lnTo>
                        <a:pt x="89158" y="3341"/>
                      </a:lnTo>
                      <a:lnTo>
                        <a:pt x="91582" y="0"/>
                      </a:lnTo>
                      <a:lnTo>
                        <a:pt x="119999" y="36194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rgbClr val="FAA7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Shape 201"/>
                <p:cNvSpPr/>
                <p:nvPr/>
              </p:nvSpPr>
              <p:spPr>
                <a:xfrm>
                  <a:off x="855887" y="3894786"/>
                  <a:ext cx="606899" cy="8490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22664"/>
                      </a:moveTo>
                      <a:lnTo>
                        <a:pt x="58963" y="119999"/>
                      </a:lnTo>
                      <a:lnTo>
                        <a:pt x="120000" y="0"/>
                      </a:lnTo>
                      <a:lnTo>
                        <a:pt x="0" y="2266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Shape 207"/>
                <p:cNvSpPr txBox="1"/>
                <p:nvPr/>
              </p:nvSpPr>
              <p:spPr>
                <a:xfrm>
                  <a:off x="16686" y="2829509"/>
                  <a:ext cx="2215119" cy="75185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lvl="0" algn="ctr"/>
                  <a:r>
                    <a:rPr lang="zh-TW" altLang="en-US" sz="1200" b="1" smtClean="0">
                      <a:latin typeface="Microsoft JhengHei" charset="0"/>
                      <a:ea typeface="Microsoft JhengHei" charset="0"/>
                      <a:cs typeface="Microsoft JhengHei" charset="0"/>
                    </a:rPr>
                    <a:t>贊助</a:t>
                  </a:r>
                  <a:r>
                    <a:rPr lang="zh-TW" altLang="en-US" sz="1200" b="1" dirty="0" smtClean="0">
                      <a:latin typeface="Microsoft JhengHei" charset="0"/>
                      <a:ea typeface="Microsoft JhengHei" charset="0"/>
                      <a:cs typeface="Microsoft JhengHei" charset="0"/>
                    </a:rPr>
                    <a:t>者</a:t>
                  </a:r>
                  <a:endParaRPr lang="en-US" altLang="zh-TW" sz="1200" b="1" dirty="0"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</p:txBody>
            </p:sp>
            <p:sp>
              <p:nvSpPr>
                <p:cNvPr id="37" name="Shape 385"/>
                <p:cNvSpPr/>
                <p:nvPr/>
              </p:nvSpPr>
              <p:spPr>
                <a:xfrm>
                  <a:off x="775395" y="2056296"/>
                  <a:ext cx="663809" cy="702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695" h="16620" extrusionOk="0">
                      <a:moveTo>
                        <a:pt x="7786" y="755"/>
                      </a:moveTo>
                      <a:lnTo>
                        <a:pt x="7567" y="780"/>
                      </a:lnTo>
                      <a:lnTo>
                        <a:pt x="7324" y="804"/>
                      </a:lnTo>
                      <a:lnTo>
                        <a:pt x="7105" y="877"/>
                      </a:lnTo>
                      <a:lnTo>
                        <a:pt x="6910" y="999"/>
                      </a:lnTo>
                      <a:lnTo>
                        <a:pt x="6813" y="1072"/>
                      </a:lnTo>
                      <a:lnTo>
                        <a:pt x="6740" y="1145"/>
                      </a:lnTo>
                      <a:lnTo>
                        <a:pt x="6691" y="1242"/>
                      </a:lnTo>
                      <a:lnTo>
                        <a:pt x="6643" y="1364"/>
                      </a:lnTo>
                      <a:lnTo>
                        <a:pt x="6667" y="1388"/>
                      </a:lnTo>
                      <a:lnTo>
                        <a:pt x="6691" y="1412"/>
                      </a:lnTo>
                      <a:lnTo>
                        <a:pt x="6740" y="1388"/>
                      </a:lnTo>
                      <a:lnTo>
                        <a:pt x="6764" y="1412"/>
                      </a:lnTo>
                      <a:lnTo>
                        <a:pt x="6716" y="1461"/>
                      </a:lnTo>
                      <a:lnTo>
                        <a:pt x="6691" y="1510"/>
                      </a:lnTo>
                      <a:lnTo>
                        <a:pt x="6691" y="1680"/>
                      </a:lnTo>
                      <a:lnTo>
                        <a:pt x="6716" y="1826"/>
                      </a:lnTo>
                      <a:lnTo>
                        <a:pt x="6764" y="1996"/>
                      </a:lnTo>
                      <a:lnTo>
                        <a:pt x="6813" y="2166"/>
                      </a:lnTo>
                      <a:lnTo>
                        <a:pt x="6886" y="2312"/>
                      </a:lnTo>
                      <a:lnTo>
                        <a:pt x="7008" y="2434"/>
                      </a:lnTo>
                      <a:lnTo>
                        <a:pt x="7129" y="2556"/>
                      </a:lnTo>
                      <a:lnTo>
                        <a:pt x="7251" y="2629"/>
                      </a:lnTo>
                      <a:lnTo>
                        <a:pt x="7300" y="2629"/>
                      </a:lnTo>
                      <a:lnTo>
                        <a:pt x="7324" y="2604"/>
                      </a:lnTo>
                      <a:lnTo>
                        <a:pt x="7324" y="2580"/>
                      </a:lnTo>
                      <a:lnTo>
                        <a:pt x="7324" y="2556"/>
                      </a:lnTo>
                      <a:lnTo>
                        <a:pt x="7056" y="2069"/>
                      </a:lnTo>
                      <a:lnTo>
                        <a:pt x="6983" y="1826"/>
                      </a:lnTo>
                      <a:lnTo>
                        <a:pt x="6910" y="1583"/>
                      </a:lnTo>
                      <a:lnTo>
                        <a:pt x="7202" y="1874"/>
                      </a:lnTo>
                      <a:lnTo>
                        <a:pt x="7543" y="2142"/>
                      </a:lnTo>
                      <a:lnTo>
                        <a:pt x="7884" y="2385"/>
                      </a:lnTo>
                      <a:lnTo>
                        <a:pt x="8273" y="2580"/>
                      </a:lnTo>
                      <a:lnTo>
                        <a:pt x="8468" y="2677"/>
                      </a:lnTo>
                      <a:lnTo>
                        <a:pt x="8662" y="2726"/>
                      </a:lnTo>
                      <a:lnTo>
                        <a:pt x="8857" y="2775"/>
                      </a:lnTo>
                      <a:lnTo>
                        <a:pt x="9076" y="2823"/>
                      </a:lnTo>
                      <a:lnTo>
                        <a:pt x="9490" y="2823"/>
                      </a:lnTo>
                      <a:lnTo>
                        <a:pt x="9709" y="2799"/>
                      </a:lnTo>
                      <a:lnTo>
                        <a:pt x="9928" y="2750"/>
                      </a:lnTo>
                      <a:lnTo>
                        <a:pt x="9952" y="2726"/>
                      </a:lnTo>
                      <a:lnTo>
                        <a:pt x="9976" y="2677"/>
                      </a:lnTo>
                      <a:lnTo>
                        <a:pt x="9952" y="2629"/>
                      </a:lnTo>
                      <a:lnTo>
                        <a:pt x="9928" y="2604"/>
                      </a:lnTo>
                      <a:lnTo>
                        <a:pt x="9538" y="2531"/>
                      </a:lnTo>
                      <a:lnTo>
                        <a:pt x="9173" y="2458"/>
                      </a:lnTo>
                      <a:lnTo>
                        <a:pt x="8784" y="2410"/>
                      </a:lnTo>
                      <a:lnTo>
                        <a:pt x="8419" y="2312"/>
                      </a:lnTo>
                      <a:lnTo>
                        <a:pt x="8224" y="2239"/>
                      </a:lnTo>
                      <a:lnTo>
                        <a:pt x="8054" y="2142"/>
                      </a:lnTo>
                      <a:lnTo>
                        <a:pt x="7689" y="1947"/>
                      </a:lnTo>
                      <a:lnTo>
                        <a:pt x="7348" y="1728"/>
                      </a:lnTo>
                      <a:lnTo>
                        <a:pt x="7008" y="1510"/>
                      </a:lnTo>
                      <a:lnTo>
                        <a:pt x="7251" y="1583"/>
                      </a:lnTo>
                      <a:lnTo>
                        <a:pt x="7494" y="1631"/>
                      </a:lnTo>
                      <a:lnTo>
                        <a:pt x="7981" y="1753"/>
                      </a:lnTo>
                      <a:lnTo>
                        <a:pt x="8297" y="1826"/>
                      </a:lnTo>
                      <a:lnTo>
                        <a:pt x="8638" y="1923"/>
                      </a:lnTo>
                      <a:lnTo>
                        <a:pt x="8954" y="1947"/>
                      </a:lnTo>
                      <a:lnTo>
                        <a:pt x="9125" y="1947"/>
                      </a:lnTo>
                      <a:lnTo>
                        <a:pt x="9295" y="1923"/>
                      </a:lnTo>
                      <a:lnTo>
                        <a:pt x="9344" y="1899"/>
                      </a:lnTo>
                      <a:lnTo>
                        <a:pt x="9344" y="1850"/>
                      </a:lnTo>
                      <a:lnTo>
                        <a:pt x="9344" y="1826"/>
                      </a:lnTo>
                      <a:lnTo>
                        <a:pt x="9319" y="1777"/>
                      </a:lnTo>
                      <a:lnTo>
                        <a:pt x="9027" y="1655"/>
                      </a:lnTo>
                      <a:lnTo>
                        <a:pt x="8711" y="1558"/>
                      </a:lnTo>
                      <a:lnTo>
                        <a:pt x="8078" y="1437"/>
                      </a:lnTo>
                      <a:lnTo>
                        <a:pt x="7567" y="1315"/>
                      </a:lnTo>
                      <a:lnTo>
                        <a:pt x="7300" y="1266"/>
                      </a:lnTo>
                      <a:lnTo>
                        <a:pt x="7032" y="1266"/>
                      </a:lnTo>
                      <a:lnTo>
                        <a:pt x="7251" y="1145"/>
                      </a:lnTo>
                      <a:lnTo>
                        <a:pt x="7470" y="1072"/>
                      </a:lnTo>
                      <a:lnTo>
                        <a:pt x="7738" y="1047"/>
                      </a:lnTo>
                      <a:lnTo>
                        <a:pt x="8005" y="1072"/>
                      </a:lnTo>
                      <a:lnTo>
                        <a:pt x="8273" y="1120"/>
                      </a:lnTo>
                      <a:lnTo>
                        <a:pt x="8541" y="1193"/>
                      </a:lnTo>
                      <a:lnTo>
                        <a:pt x="8760" y="1266"/>
                      </a:lnTo>
                      <a:lnTo>
                        <a:pt x="8954" y="1339"/>
                      </a:lnTo>
                      <a:lnTo>
                        <a:pt x="9368" y="1558"/>
                      </a:lnTo>
                      <a:lnTo>
                        <a:pt x="9806" y="1753"/>
                      </a:lnTo>
                      <a:lnTo>
                        <a:pt x="10001" y="1826"/>
                      </a:lnTo>
                      <a:lnTo>
                        <a:pt x="10220" y="1874"/>
                      </a:lnTo>
                      <a:lnTo>
                        <a:pt x="10268" y="1850"/>
                      </a:lnTo>
                      <a:lnTo>
                        <a:pt x="10293" y="1826"/>
                      </a:lnTo>
                      <a:lnTo>
                        <a:pt x="10317" y="1801"/>
                      </a:lnTo>
                      <a:lnTo>
                        <a:pt x="10293" y="1753"/>
                      </a:lnTo>
                      <a:lnTo>
                        <a:pt x="10098" y="1558"/>
                      </a:lnTo>
                      <a:lnTo>
                        <a:pt x="9879" y="1388"/>
                      </a:lnTo>
                      <a:lnTo>
                        <a:pt x="9611" y="1242"/>
                      </a:lnTo>
                      <a:lnTo>
                        <a:pt x="9344" y="1120"/>
                      </a:lnTo>
                      <a:lnTo>
                        <a:pt x="9052" y="1023"/>
                      </a:lnTo>
                      <a:lnTo>
                        <a:pt x="8760" y="926"/>
                      </a:lnTo>
                      <a:lnTo>
                        <a:pt x="8224" y="804"/>
                      </a:lnTo>
                      <a:lnTo>
                        <a:pt x="8030" y="755"/>
                      </a:lnTo>
                      <a:close/>
                      <a:moveTo>
                        <a:pt x="5888" y="1996"/>
                      </a:moveTo>
                      <a:lnTo>
                        <a:pt x="5864" y="2020"/>
                      </a:lnTo>
                      <a:lnTo>
                        <a:pt x="5694" y="2142"/>
                      </a:lnTo>
                      <a:lnTo>
                        <a:pt x="5523" y="2264"/>
                      </a:lnTo>
                      <a:lnTo>
                        <a:pt x="5207" y="2556"/>
                      </a:lnTo>
                      <a:lnTo>
                        <a:pt x="4891" y="2823"/>
                      </a:lnTo>
                      <a:lnTo>
                        <a:pt x="4745" y="2969"/>
                      </a:lnTo>
                      <a:lnTo>
                        <a:pt x="4623" y="3140"/>
                      </a:lnTo>
                      <a:lnTo>
                        <a:pt x="4623" y="3188"/>
                      </a:lnTo>
                      <a:lnTo>
                        <a:pt x="4647" y="3213"/>
                      </a:lnTo>
                      <a:lnTo>
                        <a:pt x="4842" y="3115"/>
                      </a:lnTo>
                      <a:lnTo>
                        <a:pt x="4988" y="3018"/>
                      </a:lnTo>
                      <a:lnTo>
                        <a:pt x="5280" y="2775"/>
                      </a:lnTo>
                      <a:lnTo>
                        <a:pt x="5645" y="2458"/>
                      </a:lnTo>
                      <a:lnTo>
                        <a:pt x="5986" y="2166"/>
                      </a:lnTo>
                      <a:lnTo>
                        <a:pt x="6010" y="2093"/>
                      </a:lnTo>
                      <a:lnTo>
                        <a:pt x="5986" y="2045"/>
                      </a:lnTo>
                      <a:lnTo>
                        <a:pt x="5937" y="1996"/>
                      </a:lnTo>
                      <a:close/>
                      <a:moveTo>
                        <a:pt x="6107" y="5622"/>
                      </a:moveTo>
                      <a:lnTo>
                        <a:pt x="6059" y="5646"/>
                      </a:lnTo>
                      <a:lnTo>
                        <a:pt x="6010" y="5670"/>
                      </a:lnTo>
                      <a:lnTo>
                        <a:pt x="5961" y="5719"/>
                      </a:lnTo>
                      <a:lnTo>
                        <a:pt x="5888" y="5768"/>
                      </a:lnTo>
                      <a:lnTo>
                        <a:pt x="5815" y="5816"/>
                      </a:lnTo>
                      <a:lnTo>
                        <a:pt x="5767" y="5889"/>
                      </a:lnTo>
                      <a:lnTo>
                        <a:pt x="5718" y="5987"/>
                      </a:lnTo>
                      <a:lnTo>
                        <a:pt x="5669" y="6157"/>
                      </a:lnTo>
                      <a:lnTo>
                        <a:pt x="5669" y="6327"/>
                      </a:lnTo>
                      <a:lnTo>
                        <a:pt x="5669" y="6425"/>
                      </a:lnTo>
                      <a:lnTo>
                        <a:pt x="5718" y="6546"/>
                      </a:lnTo>
                      <a:lnTo>
                        <a:pt x="5767" y="6644"/>
                      </a:lnTo>
                      <a:lnTo>
                        <a:pt x="5815" y="6717"/>
                      </a:lnTo>
                      <a:lnTo>
                        <a:pt x="5888" y="6790"/>
                      </a:lnTo>
                      <a:lnTo>
                        <a:pt x="5986" y="6863"/>
                      </a:lnTo>
                      <a:lnTo>
                        <a:pt x="6083" y="6911"/>
                      </a:lnTo>
                      <a:lnTo>
                        <a:pt x="6180" y="6936"/>
                      </a:lnTo>
                      <a:lnTo>
                        <a:pt x="6326" y="6936"/>
                      </a:lnTo>
                      <a:lnTo>
                        <a:pt x="6399" y="6911"/>
                      </a:lnTo>
                      <a:lnTo>
                        <a:pt x="6448" y="6863"/>
                      </a:lnTo>
                      <a:lnTo>
                        <a:pt x="6570" y="6717"/>
                      </a:lnTo>
                      <a:lnTo>
                        <a:pt x="6643" y="6546"/>
                      </a:lnTo>
                      <a:lnTo>
                        <a:pt x="6667" y="6352"/>
                      </a:lnTo>
                      <a:lnTo>
                        <a:pt x="6667" y="6157"/>
                      </a:lnTo>
                      <a:lnTo>
                        <a:pt x="6618" y="5962"/>
                      </a:lnTo>
                      <a:lnTo>
                        <a:pt x="6594" y="5889"/>
                      </a:lnTo>
                      <a:lnTo>
                        <a:pt x="6521" y="5792"/>
                      </a:lnTo>
                      <a:lnTo>
                        <a:pt x="6472" y="5719"/>
                      </a:lnTo>
                      <a:lnTo>
                        <a:pt x="6375" y="5670"/>
                      </a:lnTo>
                      <a:lnTo>
                        <a:pt x="6302" y="5622"/>
                      </a:lnTo>
                      <a:close/>
                      <a:moveTo>
                        <a:pt x="9368" y="5622"/>
                      </a:moveTo>
                      <a:lnTo>
                        <a:pt x="9319" y="5646"/>
                      </a:lnTo>
                      <a:lnTo>
                        <a:pt x="9271" y="5670"/>
                      </a:lnTo>
                      <a:lnTo>
                        <a:pt x="9222" y="5719"/>
                      </a:lnTo>
                      <a:lnTo>
                        <a:pt x="9149" y="5768"/>
                      </a:lnTo>
                      <a:lnTo>
                        <a:pt x="9076" y="5816"/>
                      </a:lnTo>
                      <a:lnTo>
                        <a:pt x="9027" y="5889"/>
                      </a:lnTo>
                      <a:lnTo>
                        <a:pt x="8979" y="5987"/>
                      </a:lnTo>
                      <a:lnTo>
                        <a:pt x="8930" y="6157"/>
                      </a:lnTo>
                      <a:lnTo>
                        <a:pt x="8930" y="6327"/>
                      </a:lnTo>
                      <a:lnTo>
                        <a:pt x="8930" y="6425"/>
                      </a:lnTo>
                      <a:lnTo>
                        <a:pt x="8979" y="6546"/>
                      </a:lnTo>
                      <a:lnTo>
                        <a:pt x="9027" y="6644"/>
                      </a:lnTo>
                      <a:lnTo>
                        <a:pt x="9076" y="6717"/>
                      </a:lnTo>
                      <a:lnTo>
                        <a:pt x="9149" y="6790"/>
                      </a:lnTo>
                      <a:lnTo>
                        <a:pt x="9246" y="6863"/>
                      </a:lnTo>
                      <a:lnTo>
                        <a:pt x="9344" y="6911"/>
                      </a:lnTo>
                      <a:lnTo>
                        <a:pt x="9441" y="6936"/>
                      </a:lnTo>
                      <a:lnTo>
                        <a:pt x="9587" y="6936"/>
                      </a:lnTo>
                      <a:lnTo>
                        <a:pt x="9660" y="6911"/>
                      </a:lnTo>
                      <a:lnTo>
                        <a:pt x="9709" y="6863"/>
                      </a:lnTo>
                      <a:lnTo>
                        <a:pt x="9830" y="6717"/>
                      </a:lnTo>
                      <a:lnTo>
                        <a:pt x="9903" y="6546"/>
                      </a:lnTo>
                      <a:lnTo>
                        <a:pt x="9928" y="6352"/>
                      </a:lnTo>
                      <a:lnTo>
                        <a:pt x="9928" y="6157"/>
                      </a:lnTo>
                      <a:lnTo>
                        <a:pt x="9879" y="5962"/>
                      </a:lnTo>
                      <a:lnTo>
                        <a:pt x="9855" y="5889"/>
                      </a:lnTo>
                      <a:lnTo>
                        <a:pt x="9782" y="5792"/>
                      </a:lnTo>
                      <a:lnTo>
                        <a:pt x="9733" y="5719"/>
                      </a:lnTo>
                      <a:lnTo>
                        <a:pt x="9636" y="5670"/>
                      </a:lnTo>
                      <a:lnTo>
                        <a:pt x="9563" y="5622"/>
                      </a:lnTo>
                      <a:close/>
                      <a:moveTo>
                        <a:pt x="7786" y="6765"/>
                      </a:moveTo>
                      <a:lnTo>
                        <a:pt x="7738" y="6814"/>
                      </a:lnTo>
                      <a:lnTo>
                        <a:pt x="7713" y="6863"/>
                      </a:lnTo>
                      <a:lnTo>
                        <a:pt x="7713" y="7082"/>
                      </a:lnTo>
                      <a:lnTo>
                        <a:pt x="7738" y="7301"/>
                      </a:lnTo>
                      <a:lnTo>
                        <a:pt x="7738" y="7520"/>
                      </a:lnTo>
                      <a:lnTo>
                        <a:pt x="7762" y="7739"/>
                      </a:lnTo>
                      <a:lnTo>
                        <a:pt x="7786" y="7787"/>
                      </a:lnTo>
                      <a:lnTo>
                        <a:pt x="7811" y="7812"/>
                      </a:lnTo>
                      <a:lnTo>
                        <a:pt x="7908" y="7860"/>
                      </a:lnTo>
                      <a:lnTo>
                        <a:pt x="7957" y="7836"/>
                      </a:lnTo>
                      <a:lnTo>
                        <a:pt x="8005" y="7836"/>
                      </a:lnTo>
                      <a:lnTo>
                        <a:pt x="8030" y="7787"/>
                      </a:lnTo>
                      <a:lnTo>
                        <a:pt x="8054" y="7739"/>
                      </a:lnTo>
                      <a:lnTo>
                        <a:pt x="8054" y="7641"/>
                      </a:lnTo>
                      <a:lnTo>
                        <a:pt x="8054" y="7520"/>
                      </a:lnTo>
                      <a:lnTo>
                        <a:pt x="8030" y="7301"/>
                      </a:lnTo>
                      <a:lnTo>
                        <a:pt x="7981" y="7057"/>
                      </a:lnTo>
                      <a:lnTo>
                        <a:pt x="7957" y="6936"/>
                      </a:lnTo>
                      <a:lnTo>
                        <a:pt x="7884" y="6814"/>
                      </a:lnTo>
                      <a:lnTo>
                        <a:pt x="7835" y="6765"/>
                      </a:lnTo>
                      <a:close/>
                      <a:moveTo>
                        <a:pt x="8589" y="8274"/>
                      </a:moveTo>
                      <a:lnTo>
                        <a:pt x="8249" y="8371"/>
                      </a:lnTo>
                      <a:lnTo>
                        <a:pt x="7932" y="8444"/>
                      </a:lnTo>
                      <a:lnTo>
                        <a:pt x="7592" y="8469"/>
                      </a:lnTo>
                      <a:lnTo>
                        <a:pt x="7421" y="8469"/>
                      </a:lnTo>
                      <a:lnTo>
                        <a:pt x="7251" y="8444"/>
                      </a:lnTo>
                      <a:lnTo>
                        <a:pt x="7202" y="8469"/>
                      </a:lnTo>
                      <a:lnTo>
                        <a:pt x="7178" y="8469"/>
                      </a:lnTo>
                      <a:lnTo>
                        <a:pt x="7154" y="8517"/>
                      </a:lnTo>
                      <a:lnTo>
                        <a:pt x="7178" y="8542"/>
                      </a:lnTo>
                      <a:lnTo>
                        <a:pt x="7227" y="8639"/>
                      </a:lnTo>
                      <a:lnTo>
                        <a:pt x="7300" y="8688"/>
                      </a:lnTo>
                      <a:lnTo>
                        <a:pt x="7373" y="8761"/>
                      </a:lnTo>
                      <a:lnTo>
                        <a:pt x="7470" y="8785"/>
                      </a:lnTo>
                      <a:lnTo>
                        <a:pt x="7665" y="8834"/>
                      </a:lnTo>
                      <a:lnTo>
                        <a:pt x="7908" y="8834"/>
                      </a:lnTo>
                      <a:lnTo>
                        <a:pt x="8127" y="8809"/>
                      </a:lnTo>
                      <a:lnTo>
                        <a:pt x="8370" y="8761"/>
                      </a:lnTo>
                      <a:lnTo>
                        <a:pt x="8565" y="8712"/>
                      </a:lnTo>
                      <a:lnTo>
                        <a:pt x="8735" y="8639"/>
                      </a:lnTo>
                      <a:lnTo>
                        <a:pt x="8808" y="8590"/>
                      </a:lnTo>
                      <a:lnTo>
                        <a:pt x="8833" y="8542"/>
                      </a:lnTo>
                      <a:lnTo>
                        <a:pt x="8833" y="8469"/>
                      </a:lnTo>
                      <a:lnTo>
                        <a:pt x="8833" y="8396"/>
                      </a:lnTo>
                      <a:lnTo>
                        <a:pt x="8784" y="8347"/>
                      </a:lnTo>
                      <a:lnTo>
                        <a:pt x="8735" y="8298"/>
                      </a:lnTo>
                      <a:lnTo>
                        <a:pt x="8662" y="8274"/>
                      </a:lnTo>
                      <a:close/>
                      <a:moveTo>
                        <a:pt x="6618" y="9928"/>
                      </a:moveTo>
                      <a:lnTo>
                        <a:pt x="6862" y="10026"/>
                      </a:lnTo>
                      <a:lnTo>
                        <a:pt x="7105" y="10099"/>
                      </a:lnTo>
                      <a:lnTo>
                        <a:pt x="7373" y="10172"/>
                      </a:lnTo>
                      <a:lnTo>
                        <a:pt x="7616" y="10220"/>
                      </a:lnTo>
                      <a:lnTo>
                        <a:pt x="7859" y="10245"/>
                      </a:lnTo>
                      <a:lnTo>
                        <a:pt x="8127" y="10269"/>
                      </a:lnTo>
                      <a:lnTo>
                        <a:pt x="8370" y="10245"/>
                      </a:lnTo>
                      <a:lnTo>
                        <a:pt x="8614" y="10220"/>
                      </a:lnTo>
                      <a:lnTo>
                        <a:pt x="8833" y="10172"/>
                      </a:lnTo>
                      <a:lnTo>
                        <a:pt x="9052" y="10123"/>
                      </a:lnTo>
                      <a:lnTo>
                        <a:pt x="9027" y="10366"/>
                      </a:lnTo>
                      <a:lnTo>
                        <a:pt x="8735" y="10391"/>
                      </a:lnTo>
                      <a:lnTo>
                        <a:pt x="8443" y="10415"/>
                      </a:lnTo>
                      <a:lnTo>
                        <a:pt x="8419" y="10415"/>
                      </a:lnTo>
                      <a:lnTo>
                        <a:pt x="8151" y="10391"/>
                      </a:lnTo>
                      <a:lnTo>
                        <a:pt x="8005" y="10391"/>
                      </a:lnTo>
                      <a:lnTo>
                        <a:pt x="7859" y="10415"/>
                      </a:lnTo>
                      <a:lnTo>
                        <a:pt x="7859" y="10439"/>
                      </a:lnTo>
                      <a:lnTo>
                        <a:pt x="7835" y="10464"/>
                      </a:lnTo>
                      <a:lnTo>
                        <a:pt x="7835" y="10512"/>
                      </a:lnTo>
                      <a:lnTo>
                        <a:pt x="7884" y="10585"/>
                      </a:lnTo>
                      <a:lnTo>
                        <a:pt x="7932" y="10610"/>
                      </a:lnTo>
                      <a:lnTo>
                        <a:pt x="8078" y="10683"/>
                      </a:lnTo>
                      <a:lnTo>
                        <a:pt x="8224" y="10707"/>
                      </a:lnTo>
                      <a:lnTo>
                        <a:pt x="8346" y="10731"/>
                      </a:lnTo>
                      <a:lnTo>
                        <a:pt x="8687" y="10731"/>
                      </a:lnTo>
                      <a:lnTo>
                        <a:pt x="8857" y="10707"/>
                      </a:lnTo>
                      <a:lnTo>
                        <a:pt x="9027" y="10683"/>
                      </a:lnTo>
                      <a:lnTo>
                        <a:pt x="9027" y="10804"/>
                      </a:lnTo>
                      <a:lnTo>
                        <a:pt x="8687" y="10853"/>
                      </a:lnTo>
                      <a:lnTo>
                        <a:pt x="8541" y="10877"/>
                      </a:lnTo>
                      <a:lnTo>
                        <a:pt x="8370" y="10902"/>
                      </a:lnTo>
                      <a:lnTo>
                        <a:pt x="7932" y="10902"/>
                      </a:lnTo>
                      <a:lnTo>
                        <a:pt x="7786" y="10950"/>
                      </a:lnTo>
                      <a:lnTo>
                        <a:pt x="7762" y="10999"/>
                      </a:lnTo>
                      <a:lnTo>
                        <a:pt x="7786" y="11023"/>
                      </a:lnTo>
                      <a:lnTo>
                        <a:pt x="7884" y="11121"/>
                      </a:lnTo>
                      <a:lnTo>
                        <a:pt x="8030" y="11194"/>
                      </a:lnTo>
                      <a:lnTo>
                        <a:pt x="8200" y="11242"/>
                      </a:lnTo>
                      <a:lnTo>
                        <a:pt x="8589" y="11242"/>
                      </a:lnTo>
                      <a:lnTo>
                        <a:pt x="8760" y="11218"/>
                      </a:lnTo>
                      <a:lnTo>
                        <a:pt x="8930" y="11194"/>
                      </a:lnTo>
                      <a:lnTo>
                        <a:pt x="9076" y="11121"/>
                      </a:lnTo>
                      <a:lnTo>
                        <a:pt x="9125" y="11218"/>
                      </a:lnTo>
                      <a:lnTo>
                        <a:pt x="8954" y="11291"/>
                      </a:lnTo>
                      <a:lnTo>
                        <a:pt x="8760" y="11340"/>
                      </a:lnTo>
                      <a:lnTo>
                        <a:pt x="8151" y="11461"/>
                      </a:lnTo>
                      <a:lnTo>
                        <a:pt x="8127" y="11461"/>
                      </a:lnTo>
                      <a:lnTo>
                        <a:pt x="8127" y="11486"/>
                      </a:lnTo>
                      <a:lnTo>
                        <a:pt x="8151" y="11510"/>
                      </a:lnTo>
                      <a:lnTo>
                        <a:pt x="8346" y="11583"/>
                      </a:lnTo>
                      <a:lnTo>
                        <a:pt x="8589" y="11607"/>
                      </a:lnTo>
                      <a:lnTo>
                        <a:pt x="8370" y="11656"/>
                      </a:lnTo>
                      <a:lnTo>
                        <a:pt x="8151" y="11680"/>
                      </a:lnTo>
                      <a:lnTo>
                        <a:pt x="7932" y="11680"/>
                      </a:lnTo>
                      <a:lnTo>
                        <a:pt x="7713" y="11656"/>
                      </a:lnTo>
                      <a:lnTo>
                        <a:pt x="7421" y="11632"/>
                      </a:lnTo>
                      <a:lnTo>
                        <a:pt x="7129" y="11559"/>
                      </a:lnTo>
                      <a:lnTo>
                        <a:pt x="6862" y="11461"/>
                      </a:lnTo>
                      <a:lnTo>
                        <a:pt x="6740" y="11388"/>
                      </a:lnTo>
                      <a:lnTo>
                        <a:pt x="6618" y="11291"/>
                      </a:lnTo>
                      <a:lnTo>
                        <a:pt x="6594" y="11242"/>
                      </a:lnTo>
                      <a:lnTo>
                        <a:pt x="6667" y="11194"/>
                      </a:lnTo>
                      <a:lnTo>
                        <a:pt x="6716" y="11121"/>
                      </a:lnTo>
                      <a:lnTo>
                        <a:pt x="6716" y="11023"/>
                      </a:lnTo>
                      <a:lnTo>
                        <a:pt x="6716" y="10950"/>
                      </a:lnTo>
                      <a:lnTo>
                        <a:pt x="6667" y="10804"/>
                      </a:lnTo>
                      <a:lnTo>
                        <a:pt x="6618" y="10610"/>
                      </a:lnTo>
                      <a:lnTo>
                        <a:pt x="6594" y="10415"/>
                      </a:lnTo>
                      <a:lnTo>
                        <a:pt x="6594" y="10245"/>
                      </a:lnTo>
                      <a:lnTo>
                        <a:pt x="6618" y="10074"/>
                      </a:lnTo>
                      <a:lnTo>
                        <a:pt x="6643" y="9977"/>
                      </a:lnTo>
                      <a:lnTo>
                        <a:pt x="6643" y="9953"/>
                      </a:lnTo>
                      <a:lnTo>
                        <a:pt x="6618" y="10001"/>
                      </a:lnTo>
                      <a:lnTo>
                        <a:pt x="6618" y="9928"/>
                      </a:lnTo>
                      <a:close/>
                      <a:moveTo>
                        <a:pt x="9636" y="11218"/>
                      </a:moveTo>
                      <a:lnTo>
                        <a:pt x="9782" y="11291"/>
                      </a:lnTo>
                      <a:lnTo>
                        <a:pt x="9928" y="11364"/>
                      </a:lnTo>
                      <a:lnTo>
                        <a:pt x="9855" y="11510"/>
                      </a:lnTo>
                      <a:lnTo>
                        <a:pt x="9757" y="11632"/>
                      </a:lnTo>
                      <a:lnTo>
                        <a:pt x="9636" y="11778"/>
                      </a:lnTo>
                      <a:lnTo>
                        <a:pt x="9514" y="11875"/>
                      </a:lnTo>
                      <a:lnTo>
                        <a:pt x="9246" y="12070"/>
                      </a:lnTo>
                      <a:lnTo>
                        <a:pt x="8930" y="12240"/>
                      </a:lnTo>
                      <a:lnTo>
                        <a:pt x="8589" y="12362"/>
                      </a:lnTo>
                      <a:lnTo>
                        <a:pt x="8249" y="12435"/>
                      </a:lnTo>
                      <a:lnTo>
                        <a:pt x="7908" y="12483"/>
                      </a:lnTo>
                      <a:lnTo>
                        <a:pt x="7592" y="12508"/>
                      </a:lnTo>
                      <a:lnTo>
                        <a:pt x="7227" y="12508"/>
                      </a:lnTo>
                      <a:lnTo>
                        <a:pt x="6886" y="12459"/>
                      </a:lnTo>
                      <a:lnTo>
                        <a:pt x="6521" y="12362"/>
                      </a:lnTo>
                      <a:lnTo>
                        <a:pt x="6375" y="12289"/>
                      </a:lnTo>
                      <a:lnTo>
                        <a:pt x="6205" y="12216"/>
                      </a:lnTo>
                      <a:lnTo>
                        <a:pt x="6083" y="12118"/>
                      </a:lnTo>
                      <a:lnTo>
                        <a:pt x="5986" y="12021"/>
                      </a:lnTo>
                      <a:lnTo>
                        <a:pt x="5888" y="11924"/>
                      </a:lnTo>
                      <a:lnTo>
                        <a:pt x="5815" y="11826"/>
                      </a:lnTo>
                      <a:lnTo>
                        <a:pt x="5694" y="11583"/>
                      </a:lnTo>
                      <a:lnTo>
                        <a:pt x="5572" y="11315"/>
                      </a:lnTo>
                      <a:lnTo>
                        <a:pt x="5645" y="11291"/>
                      </a:lnTo>
                      <a:lnTo>
                        <a:pt x="5840" y="11267"/>
                      </a:lnTo>
                      <a:lnTo>
                        <a:pt x="6107" y="11242"/>
                      </a:lnTo>
                      <a:lnTo>
                        <a:pt x="6180" y="11364"/>
                      </a:lnTo>
                      <a:lnTo>
                        <a:pt x="6278" y="11486"/>
                      </a:lnTo>
                      <a:lnTo>
                        <a:pt x="6448" y="11656"/>
                      </a:lnTo>
                      <a:lnTo>
                        <a:pt x="6594" y="11753"/>
                      </a:lnTo>
                      <a:lnTo>
                        <a:pt x="6764" y="11851"/>
                      </a:lnTo>
                      <a:lnTo>
                        <a:pt x="7105" y="11972"/>
                      </a:lnTo>
                      <a:lnTo>
                        <a:pt x="7446" y="12045"/>
                      </a:lnTo>
                      <a:lnTo>
                        <a:pt x="7811" y="12094"/>
                      </a:lnTo>
                      <a:lnTo>
                        <a:pt x="8151" y="12094"/>
                      </a:lnTo>
                      <a:lnTo>
                        <a:pt x="8492" y="12070"/>
                      </a:lnTo>
                      <a:lnTo>
                        <a:pt x="8833" y="11972"/>
                      </a:lnTo>
                      <a:lnTo>
                        <a:pt x="9003" y="11924"/>
                      </a:lnTo>
                      <a:lnTo>
                        <a:pt x="9173" y="11851"/>
                      </a:lnTo>
                      <a:lnTo>
                        <a:pt x="9295" y="11753"/>
                      </a:lnTo>
                      <a:lnTo>
                        <a:pt x="9441" y="11607"/>
                      </a:lnTo>
                      <a:lnTo>
                        <a:pt x="9563" y="11461"/>
                      </a:lnTo>
                      <a:lnTo>
                        <a:pt x="9587" y="11364"/>
                      </a:lnTo>
                      <a:lnTo>
                        <a:pt x="9611" y="11291"/>
                      </a:lnTo>
                      <a:lnTo>
                        <a:pt x="9636" y="11218"/>
                      </a:lnTo>
                      <a:close/>
                      <a:moveTo>
                        <a:pt x="5231" y="11437"/>
                      </a:moveTo>
                      <a:lnTo>
                        <a:pt x="5231" y="11583"/>
                      </a:lnTo>
                      <a:lnTo>
                        <a:pt x="5280" y="11729"/>
                      </a:lnTo>
                      <a:lnTo>
                        <a:pt x="5329" y="11875"/>
                      </a:lnTo>
                      <a:lnTo>
                        <a:pt x="5402" y="12021"/>
                      </a:lnTo>
                      <a:lnTo>
                        <a:pt x="5596" y="12264"/>
                      </a:lnTo>
                      <a:lnTo>
                        <a:pt x="5815" y="12459"/>
                      </a:lnTo>
                      <a:lnTo>
                        <a:pt x="6010" y="12581"/>
                      </a:lnTo>
                      <a:lnTo>
                        <a:pt x="6205" y="12702"/>
                      </a:lnTo>
                      <a:lnTo>
                        <a:pt x="6399" y="12775"/>
                      </a:lnTo>
                      <a:lnTo>
                        <a:pt x="6618" y="12848"/>
                      </a:lnTo>
                      <a:lnTo>
                        <a:pt x="6837" y="12897"/>
                      </a:lnTo>
                      <a:lnTo>
                        <a:pt x="7056" y="12946"/>
                      </a:lnTo>
                      <a:lnTo>
                        <a:pt x="7494" y="12970"/>
                      </a:lnTo>
                      <a:lnTo>
                        <a:pt x="7908" y="12946"/>
                      </a:lnTo>
                      <a:lnTo>
                        <a:pt x="8322" y="12897"/>
                      </a:lnTo>
                      <a:lnTo>
                        <a:pt x="8760" y="12775"/>
                      </a:lnTo>
                      <a:lnTo>
                        <a:pt x="9149" y="12629"/>
                      </a:lnTo>
                      <a:lnTo>
                        <a:pt x="9344" y="12532"/>
                      </a:lnTo>
                      <a:lnTo>
                        <a:pt x="9538" y="12410"/>
                      </a:lnTo>
                      <a:lnTo>
                        <a:pt x="9709" y="12289"/>
                      </a:lnTo>
                      <a:lnTo>
                        <a:pt x="9879" y="12143"/>
                      </a:lnTo>
                      <a:lnTo>
                        <a:pt x="10025" y="11997"/>
                      </a:lnTo>
                      <a:lnTo>
                        <a:pt x="10147" y="11851"/>
                      </a:lnTo>
                      <a:lnTo>
                        <a:pt x="10268" y="11656"/>
                      </a:lnTo>
                      <a:lnTo>
                        <a:pt x="10366" y="11486"/>
                      </a:lnTo>
                      <a:lnTo>
                        <a:pt x="10950" y="11583"/>
                      </a:lnTo>
                      <a:lnTo>
                        <a:pt x="10974" y="11583"/>
                      </a:lnTo>
                      <a:lnTo>
                        <a:pt x="10828" y="11680"/>
                      </a:lnTo>
                      <a:lnTo>
                        <a:pt x="10658" y="11778"/>
                      </a:lnTo>
                      <a:lnTo>
                        <a:pt x="10512" y="11899"/>
                      </a:lnTo>
                      <a:lnTo>
                        <a:pt x="10366" y="12045"/>
                      </a:lnTo>
                      <a:lnTo>
                        <a:pt x="10317" y="12118"/>
                      </a:lnTo>
                      <a:lnTo>
                        <a:pt x="10293" y="12216"/>
                      </a:lnTo>
                      <a:lnTo>
                        <a:pt x="10439" y="12167"/>
                      </a:lnTo>
                      <a:lnTo>
                        <a:pt x="10585" y="12094"/>
                      </a:lnTo>
                      <a:lnTo>
                        <a:pt x="10852" y="11924"/>
                      </a:lnTo>
                      <a:lnTo>
                        <a:pt x="11193" y="11778"/>
                      </a:lnTo>
                      <a:lnTo>
                        <a:pt x="11315" y="11753"/>
                      </a:lnTo>
                      <a:lnTo>
                        <a:pt x="11436" y="11705"/>
                      </a:lnTo>
                      <a:lnTo>
                        <a:pt x="11461" y="11680"/>
                      </a:lnTo>
                      <a:lnTo>
                        <a:pt x="12020" y="11851"/>
                      </a:lnTo>
                      <a:lnTo>
                        <a:pt x="11728" y="11948"/>
                      </a:lnTo>
                      <a:lnTo>
                        <a:pt x="11436" y="12070"/>
                      </a:lnTo>
                      <a:lnTo>
                        <a:pt x="11144" y="12191"/>
                      </a:lnTo>
                      <a:lnTo>
                        <a:pt x="10877" y="12362"/>
                      </a:lnTo>
                      <a:lnTo>
                        <a:pt x="10633" y="12532"/>
                      </a:lnTo>
                      <a:lnTo>
                        <a:pt x="10609" y="12556"/>
                      </a:lnTo>
                      <a:lnTo>
                        <a:pt x="10633" y="12581"/>
                      </a:lnTo>
                      <a:lnTo>
                        <a:pt x="11144" y="12386"/>
                      </a:lnTo>
                      <a:lnTo>
                        <a:pt x="11655" y="12216"/>
                      </a:lnTo>
                      <a:lnTo>
                        <a:pt x="11874" y="12167"/>
                      </a:lnTo>
                      <a:lnTo>
                        <a:pt x="12093" y="12118"/>
                      </a:lnTo>
                      <a:lnTo>
                        <a:pt x="12312" y="12094"/>
                      </a:lnTo>
                      <a:lnTo>
                        <a:pt x="12531" y="12021"/>
                      </a:lnTo>
                      <a:lnTo>
                        <a:pt x="12969" y="12216"/>
                      </a:lnTo>
                      <a:lnTo>
                        <a:pt x="12726" y="12289"/>
                      </a:lnTo>
                      <a:lnTo>
                        <a:pt x="12507" y="12386"/>
                      </a:lnTo>
                      <a:lnTo>
                        <a:pt x="11874" y="12654"/>
                      </a:lnTo>
                      <a:lnTo>
                        <a:pt x="11582" y="12800"/>
                      </a:lnTo>
                      <a:lnTo>
                        <a:pt x="11266" y="12897"/>
                      </a:lnTo>
                      <a:lnTo>
                        <a:pt x="11242" y="12921"/>
                      </a:lnTo>
                      <a:lnTo>
                        <a:pt x="11217" y="12946"/>
                      </a:lnTo>
                      <a:lnTo>
                        <a:pt x="11242" y="12970"/>
                      </a:lnTo>
                      <a:lnTo>
                        <a:pt x="11266" y="12994"/>
                      </a:lnTo>
                      <a:lnTo>
                        <a:pt x="11850" y="12873"/>
                      </a:lnTo>
                      <a:lnTo>
                        <a:pt x="12458" y="12727"/>
                      </a:lnTo>
                      <a:lnTo>
                        <a:pt x="12677" y="12678"/>
                      </a:lnTo>
                      <a:lnTo>
                        <a:pt x="12920" y="12629"/>
                      </a:lnTo>
                      <a:lnTo>
                        <a:pt x="13164" y="12556"/>
                      </a:lnTo>
                      <a:lnTo>
                        <a:pt x="13285" y="12508"/>
                      </a:lnTo>
                      <a:lnTo>
                        <a:pt x="13383" y="12459"/>
                      </a:lnTo>
                      <a:lnTo>
                        <a:pt x="13626" y="12629"/>
                      </a:lnTo>
                      <a:lnTo>
                        <a:pt x="13869" y="12824"/>
                      </a:lnTo>
                      <a:lnTo>
                        <a:pt x="13602" y="12873"/>
                      </a:lnTo>
                      <a:lnTo>
                        <a:pt x="12847" y="13067"/>
                      </a:lnTo>
                      <a:lnTo>
                        <a:pt x="12482" y="13165"/>
                      </a:lnTo>
                      <a:lnTo>
                        <a:pt x="12142" y="13286"/>
                      </a:lnTo>
                      <a:lnTo>
                        <a:pt x="12093" y="13335"/>
                      </a:lnTo>
                      <a:lnTo>
                        <a:pt x="12117" y="13359"/>
                      </a:lnTo>
                      <a:lnTo>
                        <a:pt x="12263" y="13408"/>
                      </a:lnTo>
                      <a:lnTo>
                        <a:pt x="12409" y="13432"/>
                      </a:lnTo>
                      <a:lnTo>
                        <a:pt x="12531" y="13457"/>
                      </a:lnTo>
                      <a:lnTo>
                        <a:pt x="12677" y="13432"/>
                      </a:lnTo>
                      <a:lnTo>
                        <a:pt x="12969" y="13408"/>
                      </a:lnTo>
                      <a:lnTo>
                        <a:pt x="13237" y="13335"/>
                      </a:lnTo>
                      <a:lnTo>
                        <a:pt x="13675" y="13238"/>
                      </a:lnTo>
                      <a:lnTo>
                        <a:pt x="13869" y="13189"/>
                      </a:lnTo>
                      <a:lnTo>
                        <a:pt x="14088" y="13165"/>
                      </a:lnTo>
                      <a:lnTo>
                        <a:pt x="14186" y="13140"/>
                      </a:lnTo>
                      <a:lnTo>
                        <a:pt x="14356" y="13335"/>
                      </a:lnTo>
                      <a:lnTo>
                        <a:pt x="14502" y="13530"/>
                      </a:lnTo>
                      <a:lnTo>
                        <a:pt x="14186" y="13554"/>
                      </a:lnTo>
                      <a:lnTo>
                        <a:pt x="13845" y="13578"/>
                      </a:lnTo>
                      <a:lnTo>
                        <a:pt x="13529" y="13627"/>
                      </a:lnTo>
                      <a:lnTo>
                        <a:pt x="13212" y="13676"/>
                      </a:lnTo>
                      <a:lnTo>
                        <a:pt x="13042" y="13724"/>
                      </a:lnTo>
                      <a:lnTo>
                        <a:pt x="12896" y="13773"/>
                      </a:lnTo>
                      <a:lnTo>
                        <a:pt x="12872" y="13797"/>
                      </a:lnTo>
                      <a:lnTo>
                        <a:pt x="12872" y="13822"/>
                      </a:lnTo>
                      <a:lnTo>
                        <a:pt x="12896" y="13846"/>
                      </a:lnTo>
                      <a:lnTo>
                        <a:pt x="12896" y="13870"/>
                      </a:lnTo>
                      <a:lnTo>
                        <a:pt x="13188" y="13919"/>
                      </a:lnTo>
                      <a:lnTo>
                        <a:pt x="13456" y="13943"/>
                      </a:lnTo>
                      <a:lnTo>
                        <a:pt x="13991" y="13919"/>
                      </a:lnTo>
                      <a:lnTo>
                        <a:pt x="14745" y="13919"/>
                      </a:lnTo>
                      <a:lnTo>
                        <a:pt x="14916" y="14284"/>
                      </a:lnTo>
                      <a:lnTo>
                        <a:pt x="14405" y="14308"/>
                      </a:lnTo>
                      <a:lnTo>
                        <a:pt x="13821" y="14308"/>
                      </a:lnTo>
                      <a:lnTo>
                        <a:pt x="13529" y="14333"/>
                      </a:lnTo>
                      <a:lnTo>
                        <a:pt x="13383" y="14357"/>
                      </a:lnTo>
                      <a:lnTo>
                        <a:pt x="13237" y="14381"/>
                      </a:lnTo>
                      <a:lnTo>
                        <a:pt x="13212" y="14406"/>
                      </a:lnTo>
                      <a:lnTo>
                        <a:pt x="13188" y="14454"/>
                      </a:lnTo>
                      <a:lnTo>
                        <a:pt x="13212" y="14503"/>
                      </a:lnTo>
                      <a:lnTo>
                        <a:pt x="13237" y="14527"/>
                      </a:lnTo>
                      <a:lnTo>
                        <a:pt x="13529" y="14600"/>
                      </a:lnTo>
                      <a:lnTo>
                        <a:pt x="13821" y="14625"/>
                      </a:lnTo>
                      <a:lnTo>
                        <a:pt x="14721" y="14625"/>
                      </a:lnTo>
                      <a:lnTo>
                        <a:pt x="15037" y="14600"/>
                      </a:lnTo>
                      <a:lnTo>
                        <a:pt x="15110" y="14868"/>
                      </a:lnTo>
                      <a:lnTo>
                        <a:pt x="15159" y="15136"/>
                      </a:lnTo>
                      <a:lnTo>
                        <a:pt x="14989" y="15087"/>
                      </a:lnTo>
                      <a:lnTo>
                        <a:pt x="14818" y="15087"/>
                      </a:lnTo>
                      <a:lnTo>
                        <a:pt x="14453" y="15063"/>
                      </a:lnTo>
                      <a:lnTo>
                        <a:pt x="14234" y="15063"/>
                      </a:lnTo>
                      <a:lnTo>
                        <a:pt x="13991" y="15087"/>
                      </a:lnTo>
                      <a:lnTo>
                        <a:pt x="13772" y="15111"/>
                      </a:lnTo>
                      <a:lnTo>
                        <a:pt x="13529" y="15184"/>
                      </a:lnTo>
                      <a:lnTo>
                        <a:pt x="13504" y="15209"/>
                      </a:lnTo>
                      <a:lnTo>
                        <a:pt x="13504" y="15233"/>
                      </a:lnTo>
                      <a:lnTo>
                        <a:pt x="13504" y="15282"/>
                      </a:lnTo>
                      <a:lnTo>
                        <a:pt x="13553" y="15282"/>
                      </a:lnTo>
                      <a:lnTo>
                        <a:pt x="14015" y="15306"/>
                      </a:lnTo>
                      <a:lnTo>
                        <a:pt x="14453" y="15330"/>
                      </a:lnTo>
                      <a:lnTo>
                        <a:pt x="14843" y="15355"/>
                      </a:lnTo>
                      <a:lnTo>
                        <a:pt x="15013" y="15355"/>
                      </a:lnTo>
                      <a:lnTo>
                        <a:pt x="15183" y="15330"/>
                      </a:lnTo>
                      <a:lnTo>
                        <a:pt x="15183" y="15330"/>
                      </a:lnTo>
                      <a:lnTo>
                        <a:pt x="15086" y="15355"/>
                      </a:lnTo>
                      <a:lnTo>
                        <a:pt x="14794" y="15452"/>
                      </a:lnTo>
                      <a:lnTo>
                        <a:pt x="14502" y="15549"/>
                      </a:lnTo>
                      <a:lnTo>
                        <a:pt x="13918" y="15671"/>
                      </a:lnTo>
                      <a:lnTo>
                        <a:pt x="13310" y="15768"/>
                      </a:lnTo>
                      <a:lnTo>
                        <a:pt x="12701" y="15841"/>
                      </a:lnTo>
                      <a:lnTo>
                        <a:pt x="12677" y="15720"/>
                      </a:lnTo>
                      <a:lnTo>
                        <a:pt x="12653" y="15525"/>
                      </a:lnTo>
                      <a:lnTo>
                        <a:pt x="12628" y="15428"/>
                      </a:lnTo>
                      <a:lnTo>
                        <a:pt x="12555" y="15330"/>
                      </a:lnTo>
                      <a:lnTo>
                        <a:pt x="12482" y="15257"/>
                      </a:lnTo>
                      <a:lnTo>
                        <a:pt x="12385" y="15233"/>
                      </a:lnTo>
                      <a:lnTo>
                        <a:pt x="12288" y="15257"/>
                      </a:lnTo>
                      <a:lnTo>
                        <a:pt x="12215" y="15330"/>
                      </a:lnTo>
                      <a:lnTo>
                        <a:pt x="12166" y="15428"/>
                      </a:lnTo>
                      <a:lnTo>
                        <a:pt x="12142" y="15525"/>
                      </a:lnTo>
                      <a:lnTo>
                        <a:pt x="12142" y="15720"/>
                      </a:lnTo>
                      <a:lnTo>
                        <a:pt x="12142" y="15890"/>
                      </a:lnTo>
                      <a:lnTo>
                        <a:pt x="11801" y="15939"/>
                      </a:lnTo>
                      <a:lnTo>
                        <a:pt x="11290" y="15987"/>
                      </a:lnTo>
                      <a:lnTo>
                        <a:pt x="10755" y="16036"/>
                      </a:lnTo>
                      <a:lnTo>
                        <a:pt x="9709" y="16085"/>
                      </a:lnTo>
                      <a:lnTo>
                        <a:pt x="7592" y="16085"/>
                      </a:lnTo>
                      <a:lnTo>
                        <a:pt x="6521" y="16060"/>
                      </a:lnTo>
                      <a:lnTo>
                        <a:pt x="5475" y="16012"/>
                      </a:lnTo>
                      <a:lnTo>
                        <a:pt x="4428" y="15939"/>
                      </a:lnTo>
                      <a:lnTo>
                        <a:pt x="3382" y="15841"/>
                      </a:lnTo>
                      <a:lnTo>
                        <a:pt x="3236" y="15817"/>
                      </a:lnTo>
                      <a:lnTo>
                        <a:pt x="3236" y="15768"/>
                      </a:lnTo>
                      <a:lnTo>
                        <a:pt x="3236" y="15671"/>
                      </a:lnTo>
                      <a:lnTo>
                        <a:pt x="3212" y="15622"/>
                      </a:lnTo>
                      <a:lnTo>
                        <a:pt x="3212" y="15574"/>
                      </a:lnTo>
                      <a:lnTo>
                        <a:pt x="3236" y="15403"/>
                      </a:lnTo>
                      <a:lnTo>
                        <a:pt x="3236" y="15306"/>
                      </a:lnTo>
                      <a:lnTo>
                        <a:pt x="3212" y="15209"/>
                      </a:lnTo>
                      <a:lnTo>
                        <a:pt x="3163" y="15136"/>
                      </a:lnTo>
                      <a:lnTo>
                        <a:pt x="3090" y="15087"/>
                      </a:lnTo>
                      <a:lnTo>
                        <a:pt x="3017" y="15087"/>
                      </a:lnTo>
                      <a:lnTo>
                        <a:pt x="2920" y="15111"/>
                      </a:lnTo>
                      <a:lnTo>
                        <a:pt x="2823" y="15209"/>
                      </a:lnTo>
                      <a:lnTo>
                        <a:pt x="2750" y="15330"/>
                      </a:lnTo>
                      <a:lnTo>
                        <a:pt x="2725" y="15452"/>
                      </a:lnTo>
                      <a:lnTo>
                        <a:pt x="2701" y="15598"/>
                      </a:lnTo>
                      <a:lnTo>
                        <a:pt x="2701" y="15695"/>
                      </a:lnTo>
                      <a:lnTo>
                        <a:pt x="2141" y="15525"/>
                      </a:lnTo>
                      <a:lnTo>
                        <a:pt x="1582" y="15355"/>
                      </a:lnTo>
                      <a:lnTo>
                        <a:pt x="1314" y="15282"/>
                      </a:lnTo>
                      <a:lnTo>
                        <a:pt x="1046" y="15257"/>
                      </a:lnTo>
                      <a:lnTo>
                        <a:pt x="754" y="15233"/>
                      </a:lnTo>
                      <a:lnTo>
                        <a:pt x="487" y="15257"/>
                      </a:lnTo>
                      <a:lnTo>
                        <a:pt x="462" y="15038"/>
                      </a:lnTo>
                      <a:lnTo>
                        <a:pt x="487" y="14844"/>
                      </a:lnTo>
                      <a:lnTo>
                        <a:pt x="511" y="14625"/>
                      </a:lnTo>
                      <a:lnTo>
                        <a:pt x="584" y="14430"/>
                      </a:lnTo>
                      <a:lnTo>
                        <a:pt x="657" y="14235"/>
                      </a:lnTo>
                      <a:lnTo>
                        <a:pt x="754" y="14041"/>
                      </a:lnTo>
                      <a:lnTo>
                        <a:pt x="852" y="13870"/>
                      </a:lnTo>
                      <a:lnTo>
                        <a:pt x="973" y="13676"/>
                      </a:lnTo>
                      <a:lnTo>
                        <a:pt x="1241" y="13359"/>
                      </a:lnTo>
                      <a:lnTo>
                        <a:pt x="1557" y="13043"/>
                      </a:lnTo>
                      <a:lnTo>
                        <a:pt x="1874" y="12775"/>
                      </a:lnTo>
                      <a:lnTo>
                        <a:pt x="2190" y="12532"/>
                      </a:lnTo>
                      <a:lnTo>
                        <a:pt x="2409" y="12386"/>
                      </a:lnTo>
                      <a:lnTo>
                        <a:pt x="2604" y="12289"/>
                      </a:lnTo>
                      <a:lnTo>
                        <a:pt x="3042" y="12070"/>
                      </a:lnTo>
                      <a:lnTo>
                        <a:pt x="3480" y="11924"/>
                      </a:lnTo>
                      <a:lnTo>
                        <a:pt x="3942" y="11778"/>
                      </a:lnTo>
                      <a:lnTo>
                        <a:pt x="4234" y="11680"/>
                      </a:lnTo>
                      <a:lnTo>
                        <a:pt x="4574" y="11607"/>
                      </a:lnTo>
                      <a:lnTo>
                        <a:pt x="5231" y="11437"/>
                      </a:lnTo>
                      <a:close/>
                      <a:moveTo>
                        <a:pt x="8200" y="1"/>
                      </a:moveTo>
                      <a:lnTo>
                        <a:pt x="7811" y="50"/>
                      </a:lnTo>
                      <a:lnTo>
                        <a:pt x="7470" y="123"/>
                      </a:lnTo>
                      <a:lnTo>
                        <a:pt x="7154" y="244"/>
                      </a:lnTo>
                      <a:lnTo>
                        <a:pt x="6667" y="463"/>
                      </a:lnTo>
                      <a:lnTo>
                        <a:pt x="6424" y="609"/>
                      </a:lnTo>
                      <a:lnTo>
                        <a:pt x="6278" y="731"/>
                      </a:lnTo>
                      <a:lnTo>
                        <a:pt x="6205" y="804"/>
                      </a:lnTo>
                      <a:lnTo>
                        <a:pt x="6180" y="853"/>
                      </a:lnTo>
                      <a:lnTo>
                        <a:pt x="6205" y="926"/>
                      </a:lnTo>
                      <a:lnTo>
                        <a:pt x="6253" y="974"/>
                      </a:lnTo>
                      <a:lnTo>
                        <a:pt x="6302" y="999"/>
                      </a:lnTo>
                      <a:lnTo>
                        <a:pt x="6472" y="999"/>
                      </a:lnTo>
                      <a:lnTo>
                        <a:pt x="6594" y="950"/>
                      </a:lnTo>
                      <a:lnTo>
                        <a:pt x="6716" y="877"/>
                      </a:lnTo>
                      <a:lnTo>
                        <a:pt x="7178" y="682"/>
                      </a:lnTo>
                      <a:lnTo>
                        <a:pt x="7421" y="585"/>
                      </a:lnTo>
                      <a:lnTo>
                        <a:pt x="7665" y="488"/>
                      </a:lnTo>
                      <a:lnTo>
                        <a:pt x="8005" y="439"/>
                      </a:lnTo>
                      <a:lnTo>
                        <a:pt x="8346" y="415"/>
                      </a:lnTo>
                      <a:lnTo>
                        <a:pt x="8735" y="439"/>
                      </a:lnTo>
                      <a:lnTo>
                        <a:pt x="9125" y="488"/>
                      </a:lnTo>
                      <a:lnTo>
                        <a:pt x="9490" y="585"/>
                      </a:lnTo>
                      <a:lnTo>
                        <a:pt x="9855" y="707"/>
                      </a:lnTo>
                      <a:lnTo>
                        <a:pt x="10195" y="828"/>
                      </a:lnTo>
                      <a:lnTo>
                        <a:pt x="10487" y="974"/>
                      </a:lnTo>
                      <a:lnTo>
                        <a:pt x="10706" y="1096"/>
                      </a:lnTo>
                      <a:lnTo>
                        <a:pt x="10877" y="1242"/>
                      </a:lnTo>
                      <a:lnTo>
                        <a:pt x="11023" y="1412"/>
                      </a:lnTo>
                      <a:lnTo>
                        <a:pt x="11169" y="1583"/>
                      </a:lnTo>
                      <a:lnTo>
                        <a:pt x="11290" y="1801"/>
                      </a:lnTo>
                      <a:lnTo>
                        <a:pt x="11388" y="1996"/>
                      </a:lnTo>
                      <a:lnTo>
                        <a:pt x="11485" y="2215"/>
                      </a:lnTo>
                      <a:lnTo>
                        <a:pt x="11558" y="2458"/>
                      </a:lnTo>
                      <a:lnTo>
                        <a:pt x="11655" y="2921"/>
                      </a:lnTo>
                      <a:lnTo>
                        <a:pt x="11728" y="3407"/>
                      </a:lnTo>
                      <a:lnTo>
                        <a:pt x="11753" y="3894"/>
                      </a:lnTo>
                      <a:lnTo>
                        <a:pt x="11753" y="4356"/>
                      </a:lnTo>
                      <a:lnTo>
                        <a:pt x="11217" y="4356"/>
                      </a:lnTo>
                      <a:lnTo>
                        <a:pt x="10974" y="4332"/>
                      </a:lnTo>
                      <a:lnTo>
                        <a:pt x="10731" y="4259"/>
                      </a:lnTo>
                      <a:lnTo>
                        <a:pt x="10487" y="4210"/>
                      </a:lnTo>
                      <a:lnTo>
                        <a:pt x="10244" y="4113"/>
                      </a:lnTo>
                      <a:lnTo>
                        <a:pt x="9782" y="3918"/>
                      </a:lnTo>
                      <a:lnTo>
                        <a:pt x="9319" y="3675"/>
                      </a:lnTo>
                      <a:lnTo>
                        <a:pt x="8881" y="3432"/>
                      </a:lnTo>
                      <a:lnTo>
                        <a:pt x="8419" y="3164"/>
                      </a:lnTo>
                      <a:lnTo>
                        <a:pt x="7981" y="2921"/>
                      </a:lnTo>
                      <a:lnTo>
                        <a:pt x="7908" y="2896"/>
                      </a:lnTo>
                      <a:lnTo>
                        <a:pt x="7835" y="2896"/>
                      </a:lnTo>
                      <a:lnTo>
                        <a:pt x="7786" y="2921"/>
                      </a:lnTo>
                      <a:lnTo>
                        <a:pt x="7738" y="2945"/>
                      </a:lnTo>
                      <a:lnTo>
                        <a:pt x="7689" y="2994"/>
                      </a:lnTo>
                      <a:lnTo>
                        <a:pt x="7665" y="3042"/>
                      </a:lnTo>
                      <a:lnTo>
                        <a:pt x="7640" y="3115"/>
                      </a:lnTo>
                      <a:lnTo>
                        <a:pt x="7640" y="3164"/>
                      </a:lnTo>
                      <a:lnTo>
                        <a:pt x="7713" y="3529"/>
                      </a:lnTo>
                      <a:lnTo>
                        <a:pt x="7786" y="3894"/>
                      </a:lnTo>
                      <a:lnTo>
                        <a:pt x="7640" y="3797"/>
                      </a:lnTo>
                      <a:lnTo>
                        <a:pt x="7494" y="3699"/>
                      </a:lnTo>
                      <a:lnTo>
                        <a:pt x="7202" y="3432"/>
                      </a:lnTo>
                      <a:lnTo>
                        <a:pt x="6959" y="3140"/>
                      </a:lnTo>
                      <a:lnTo>
                        <a:pt x="6740" y="2799"/>
                      </a:lnTo>
                      <a:lnTo>
                        <a:pt x="6545" y="2458"/>
                      </a:lnTo>
                      <a:lnTo>
                        <a:pt x="6424" y="2118"/>
                      </a:lnTo>
                      <a:lnTo>
                        <a:pt x="6399" y="1947"/>
                      </a:lnTo>
                      <a:lnTo>
                        <a:pt x="6375" y="1777"/>
                      </a:lnTo>
                      <a:lnTo>
                        <a:pt x="6375" y="1607"/>
                      </a:lnTo>
                      <a:lnTo>
                        <a:pt x="6399" y="1461"/>
                      </a:lnTo>
                      <a:lnTo>
                        <a:pt x="6399" y="1388"/>
                      </a:lnTo>
                      <a:lnTo>
                        <a:pt x="6399" y="1339"/>
                      </a:lnTo>
                      <a:lnTo>
                        <a:pt x="6351" y="1291"/>
                      </a:lnTo>
                      <a:lnTo>
                        <a:pt x="6302" y="1266"/>
                      </a:lnTo>
                      <a:lnTo>
                        <a:pt x="6205" y="1266"/>
                      </a:lnTo>
                      <a:lnTo>
                        <a:pt x="6156" y="1291"/>
                      </a:lnTo>
                      <a:lnTo>
                        <a:pt x="6107" y="1339"/>
                      </a:lnTo>
                      <a:lnTo>
                        <a:pt x="6034" y="1485"/>
                      </a:lnTo>
                      <a:lnTo>
                        <a:pt x="6010" y="1655"/>
                      </a:lnTo>
                      <a:lnTo>
                        <a:pt x="5815" y="1680"/>
                      </a:lnTo>
                      <a:lnTo>
                        <a:pt x="5645" y="1728"/>
                      </a:lnTo>
                      <a:lnTo>
                        <a:pt x="5475" y="1826"/>
                      </a:lnTo>
                      <a:lnTo>
                        <a:pt x="5304" y="1923"/>
                      </a:lnTo>
                      <a:lnTo>
                        <a:pt x="5085" y="2069"/>
                      </a:lnTo>
                      <a:lnTo>
                        <a:pt x="4891" y="2215"/>
                      </a:lnTo>
                      <a:lnTo>
                        <a:pt x="4720" y="2337"/>
                      </a:lnTo>
                      <a:lnTo>
                        <a:pt x="4647" y="2410"/>
                      </a:lnTo>
                      <a:lnTo>
                        <a:pt x="4599" y="2507"/>
                      </a:lnTo>
                      <a:lnTo>
                        <a:pt x="4574" y="2531"/>
                      </a:lnTo>
                      <a:lnTo>
                        <a:pt x="4599" y="2556"/>
                      </a:lnTo>
                      <a:lnTo>
                        <a:pt x="4623" y="2580"/>
                      </a:lnTo>
                      <a:lnTo>
                        <a:pt x="4647" y="2604"/>
                      </a:lnTo>
                      <a:lnTo>
                        <a:pt x="4745" y="2580"/>
                      </a:lnTo>
                      <a:lnTo>
                        <a:pt x="4818" y="2556"/>
                      </a:lnTo>
                      <a:lnTo>
                        <a:pt x="4988" y="2458"/>
                      </a:lnTo>
                      <a:lnTo>
                        <a:pt x="5280" y="2239"/>
                      </a:lnTo>
                      <a:lnTo>
                        <a:pt x="5621" y="1996"/>
                      </a:lnTo>
                      <a:lnTo>
                        <a:pt x="5986" y="1801"/>
                      </a:lnTo>
                      <a:lnTo>
                        <a:pt x="5986" y="1996"/>
                      </a:lnTo>
                      <a:lnTo>
                        <a:pt x="6034" y="2166"/>
                      </a:lnTo>
                      <a:lnTo>
                        <a:pt x="6083" y="2337"/>
                      </a:lnTo>
                      <a:lnTo>
                        <a:pt x="6156" y="2531"/>
                      </a:lnTo>
                      <a:lnTo>
                        <a:pt x="6302" y="2872"/>
                      </a:lnTo>
                      <a:lnTo>
                        <a:pt x="6472" y="3164"/>
                      </a:lnTo>
                      <a:lnTo>
                        <a:pt x="6618" y="3359"/>
                      </a:lnTo>
                      <a:lnTo>
                        <a:pt x="6764" y="3578"/>
                      </a:lnTo>
                      <a:lnTo>
                        <a:pt x="6959" y="3772"/>
                      </a:lnTo>
                      <a:lnTo>
                        <a:pt x="7129" y="3967"/>
                      </a:lnTo>
                      <a:lnTo>
                        <a:pt x="7348" y="4137"/>
                      </a:lnTo>
                      <a:lnTo>
                        <a:pt x="7567" y="4283"/>
                      </a:lnTo>
                      <a:lnTo>
                        <a:pt x="7811" y="4381"/>
                      </a:lnTo>
                      <a:lnTo>
                        <a:pt x="8054" y="4454"/>
                      </a:lnTo>
                      <a:lnTo>
                        <a:pt x="8151" y="4454"/>
                      </a:lnTo>
                      <a:lnTo>
                        <a:pt x="8249" y="4381"/>
                      </a:lnTo>
                      <a:lnTo>
                        <a:pt x="8297" y="4356"/>
                      </a:lnTo>
                      <a:lnTo>
                        <a:pt x="8322" y="4308"/>
                      </a:lnTo>
                      <a:lnTo>
                        <a:pt x="8322" y="4235"/>
                      </a:lnTo>
                      <a:lnTo>
                        <a:pt x="8322" y="4186"/>
                      </a:lnTo>
                      <a:lnTo>
                        <a:pt x="8151" y="3505"/>
                      </a:lnTo>
                      <a:lnTo>
                        <a:pt x="8151" y="3505"/>
                      </a:lnTo>
                      <a:lnTo>
                        <a:pt x="8881" y="3918"/>
                      </a:lnTo>
                      <a:lnTo>
                        <a:pt x="9587" y="4283"/>
                      </a:lnTo>
                      <a:lnTo>
                        <a:pt x="9952" y="4429"/>
                      </a:lnTo>
                      <a:lnTo>
                        <a:pt x="10317" y="4575"/>
                      </a:lnTo>
                      <a:lnTo>
                        <a:pt x="10682" y="4697"/>
                      </a:lnTo>
                      <a:lnTo>
                        <a:pt x="11071" y="4746"/>
                      </a:lnTo>
                      <a:lnTo>
                        <a:pt x="11169" y="4940"/>
                      </a:lnTo>
                      <a:lnTo>
                        <a:pt x="11242" y="5111"/>
                      </a:lnTo>
                      <a:lnTo>
                        <a:pt x="11266" y="5281"/>
                      </a:lnTo>
                      <a:lnTo>
                        <a:pt x="11266" y="5451"/>
                      </a:lnTo>
                      <a:lnTo>
                        <a:pt x="11242" y="5792"/>
                      </a:lnTo>
                      <a:lnTo>
                        <a:pt x="11266" y="5865"/>
                      </a:lnTo>
                      <a:lnTo>
                        <a:pt x="11315" y="5938"/>
                      </a:lnTo>
                      <a:lnTo>
                        <a:pt x="11363" y="5987"/>
                      </a:lnTo>
                      <a:lnTo>
                        <a:pt x="11509" y="5987"/>
                      </a:lnTo>
                      <a:lnTo>
                        <a:pt x="11582" y="5962"/>
                      </a:lnTo>
                      <a:lnTo>
                        <a:pt x="11631" y="5914"/>
                      </a:lnTo>
                      <a:lnTo>
                        <a:pt x="11655" y="5841"/>
                      </a:lnTo>
                      <a:lnTo>
                        <a:pt x="11704" y="5622"/>
                      </a:lnTo>
                      <a:lnTo>
                        <a:pt x="11704" y="5354"/>
                      </a:lnTo>
                      <a:lnTo>
                        <a:pt x="11680" y="5135"/>
                      </a:lnTo>
                      <a:lnTo>
                        <a:pt x="11607" y="4892"/>
                      </a:lnTo>
                      <a:lnTo>
                        <a:pt x="11558" y="4794"/>
                      </a:lnTo>
                      <a:lnTo>
                        <a:pt x="11680" y="4770"/>
                      </a:lnTo>
                      <a:lnTo>
                        <a:pt x="11801" y="4940"/>
                      </a:lnTo>
                      <a:lnTo>
                        <a:pt x="11923" y="5111"/>
                      </a:lnTo>
                      <a:lnTo>
                        <a:pt x="11996" y="5305"/>
                      </a:lnTo>
                      <a:lnTo>
                        <a:pt x="12044" y="5500"/>
                      </a:lnTo>
                      <a:lnTo>
                        <a:pt x="12069" y="5695"/>
                      </a:lnTo>
                      <a:lnTo>
                        <a:pt x="12093" y="5889"/>
                      </a:lnTo>
                      <a:lnTo>
                        <a:pt x="12069" y="6108"/>
                      </a:lnTo>
                      <a:lnTo>
                        <a:pt x="12044" y="6303"/>
                      </a:lnTo>
                      <a:lnTo>
                        <a:pt x="11996" y="6522"/>
                      </a:lnTo>
                      <a:lnTo>
                        <a:pt x="11899" y="6692"/>
                      </a:lnTo>
                      <a:lnTo>
                        <a:pt x="11801" y="6887"/>
                      </a:lnTo>
                      <a:lnTo>
                        <a:pt x="11655" y="7033"/>
                      </a:lnTo>
                      <a:lnTo>
                        <a:pt x="11631" y="7082"/>
                      </a:lnTo>
                      <a:lnTo>
                        <a:pt x="11631" y="6936"/>
                      </a:lnTo>
                      <a:lnTo>
                        <a:pt x="11631" y="6814"/>
                      </a:lnTo>
                      <a:lnTo>
                        <a:pt x="11582" y="6717"/>
                      </a:lnTo>
                      <a:lnTo>
                        <a:pt x="11509" y="6619"/>
                      </a:lnTo>
                      <a:lnTo>
                        <a:pt x="11436" y="6571"/>
                      </a:lnTo>
                      <a:lnTo>
                        <a:pt x="11290" y="6571"/>
                      </a:lnTo>
                      <a:lnTo>
                        <a:pt x="11242" y="6619"/>
                      </a:lnTo>
                      <a:lnTo>
                        <a:pt x="11193" y="6668"/>
                      </a:lnTo>
                      <a:lnTo>
                        <a:pt x="11169" y="6717"/>
                      </a:lnTo>
                      <a:lnTo>
                        <a:pt x="11169" y="6790"/>
                      </a:lnTo>
                      <a:lnTo>
                        <a:pt x="11193" y="6863"/>
                      </a:lnTo>
                      <a:lnTo>
                        <a:pt x="11169" y="6838"/>
                      </a:lnTo>
                      <a:lnTo>
                        <a:pt x="11144" y="6863"/>
                      </a:lnTo>
                      <a:lnTo>
                        <a:pt x="11144" y="6984"/>
                      </a:lnTo>
                      <a:lnTo>
                        <a:pt x="11071" y="7228"/>
                      </a:lnTo>
                      <a:lnTo>
                        <a:pt x="10974" y="7447"/>
                      </a:lnTo>
                      <a:lnTo>
                        <a:pt x="10755" y="7933"/>
                      </a:lnTo>
                      <a:lnTo>
                        <a:pt x="10487" y="8396"/>
                      </a:lnTo>
                      <a:lnTo>
                        <a:pt x="10317" y="8663"/>
                      </a:lnTo>
                      <a:lnTo>
                        <a:pt x="10098" y="8907"/>
                      </a:lnTo>
                      <a:lnTo>
                        <a:pt x="9879" y="9126"/>
                      </a:lnTo>
                      <a:lnTo>
                        <a:pt x="9611" y="9320"/>
                      </a:lnTo>
                      <a:lnTo>
                        <a:pt x="9344" y="9491"/>
                      </a:lnTo>
                      <a:lnTo>
                        <a:pt x="9052" y="9637"/>
                      </a:lnTo>
                      <a:lnTo>
                        <a:pt x="8735" y="9734"/>
                      </a:lnTo>
                      <a:lnTo>
                        <a:pt x="8419" y="9782"/>
                      </a:lnTo>
                      <a:lnTo>
                        <a:pt x="8078" y="9807"/>
                      </a:lnTo>
                      <a:lnTo>
                        <a:pt x="7738" y="9782"/>
                      </a:lnTo>
                      <a:lnTo>
                        <a:pt x="7397" y="9709"/>
                      </a:lnTo>
                      <a:lnTo>
                        <a:pt x="7056" y="9612"/>
                      </a:lnTo>
                      <a:lnTo>
                        <a:pt x="6716" y="9466"/>
                      </a:lnTo>
                      <a:lnTo>
                        <a:pt x="6424" y="9296"/>
                      </a:lnTo>
                      <a:lnTo>
                        <a:pt x="6107" y="9126"/>
                      </a:lnTo>
                      <a:lnTo>
                        <a:pt x="5840" y="8907"/>
                      </a:lnTo>
                      <a:lnTo>
                        <a:pt x="5596" y="8712"/>
                      </a:lnTo>
                      <a:lnTo>
                        <a:pt x="5377" y="8469"/>
                      </a:lnTo>
                      <a:lnTo>
                        <a:pt x="5158" y="8225"/>
                      </a:lnTo>
                      <a:lnTo>
                        <a:pt x="4988" y="7958"/>
                      </a:lnTo>
                      <a:lnTo>
                        <a:pt x="4891" y="7787"/>
                      </a:lnTo>
                      <a:lnTo>
                        <a:pt x="4818" y="7641"/>
                      </a:lnTo>
                      <a:lnTo>
                        <a:pt x="4696" y="7301"/>
                      </a:lnTo>
                      <a:lnTo>
                        <a:pt x="4599" y="6960"/>
                      </a:lnTo>
                      <a:lnTo>
                        <a:pt x="4477" y="6644"/>
                      </a:lnTo>
                      <a:lnTo>
                        <a:pt x="4428" y="6571"/>
                      </a:lnTo>
                      <a:lnTo>
                        <a:pt x="4355" y="6546"/>
                      </a:lnTo>
                      <a:lnTo>
                        <a:pt x="4282" y="6571"/>
                      </a:lnTo>
                      <a:lnTo>
                        <a:pt x="4258" y="6595"/>
                      </a:lnTo>
                      <a:lnTo>
                        <a:pt x="4234" y="6644"/>
                      </a:lnTo>
                      <a:lnTo>
                        <a:pt x="4209" y="6936"/>
                      </a:lnTo>
                      <a:lnTo>
                        <a:pt x="4234" y="7228"/>
                      </a:lnTo>
                      <a:lnTo>
                        <a:pt x="4088" y="7130"/>
                      </a:lnTo>
                      <a:lnTo>
                        <a:pt x="3966" y="7033"/>
                      </a:lnTo>
                      <a:lnTo>
                        <a:pt x="3845" y="6911"/>
                      </a:lnTo>
                      <a:lnTo>
                        <a:pt x="3772" y="6790"/>
                      </a:lnTo>
                      <a:lnTo>
                        <a:pt x="3699" y="6644"/>
                      </a:lnTo>
                      <a:lnTo>
                        <a:pt x="3650" y="6473"/>
                      </a:lnTo>
                      <a:lnTo>
                        <a:pt x="3577" y="6133"/>
                      </a:lnTo>
                      <a:lnTo>
                        <a:pt x="3553" y="5816"/>
                      </a:lnTo>
                      <a:lnTo>
                        <a:pt x="3577" y="5670"/>
                      </a:lnTo>
                      <a:lnTo>
                        <a:pt x="3601" y="5524"/>
                      </a:lnTo>
                      <a:lnTo>
                        <a:pt x="3650" y="5378"/>
                      </a:lnTo>
                      <a:lnTo>
                        <a:pt x="3699" y="5232"/>
                      </a:lnTo>
                      <a:lnTo>
                        <a:pt x="3772" y="5111"/>
                      </a:lnTo>
                      <a:lnTo>
                        <a:pt x="3893" y="5013"/>
                      </a:lnTo>
                      <a:lnTo>
                        <a:pt x="3942" y="5013"/>
                      </a:lnTo>
                      <a:lnTo>
                        <a:pt x="3918" y="5208"/>
                      </a:lnTo>
                      <a:lnTo>
                        <a:pt x="3942" y="5403"/>
                      </a:lnTo>
                      <a:lnTo>
                        <a:pt x="3966" y="5476"/>
                      </a:lnTo>
                      <a:lnTo>
                        <a:pt x="4015" y="5549"/>
                      </a:lnTo>
                      <a:lnTo>
                        <a:pt x="4063" y="5622"/>
                      </a:lnTo>
                      <a:lnTo>
                        <a:pt x="4136" y="5670"/>
                      </a:lnTo>
                      <a:lnTo>
                        <a:pt x="4209" y="5695"/>
                      </a:lnTo>
                      <a:lnTo>
                        <a:pt x="4258" y="5670"/>
                      </a:lnTo>
                      <a:lnTo>
                        <a:pt x="4307" y="5646"/>
                      </a:lnTo>
                      <a:lnTo>
                        <a:pt x="4355" y="5597"/>
                      </a:lnTo>
                      <a:lnTo>
                        <a:pt x="4355" y="5476"/>
                      </a:lnTo>
                      <a:lnTo>
                        <a:pt x="4355" y="5403"/>
                      </a:lnTo>
                      <a:lnTo>
                        <a:pt x="4307" y="5208"/>
                      </a:lnTo>
                      <a:lnTo>
                        <a:pt x="4331" y="5086"/>
                      </a:lnTo>
                      <a:lnTo>
                        <a:pt x="4355" y="4965"/>
                      </a:lnTo>
                      <a:lnTo>
                        <a:pt x="4453" y="4746"/>
                      </a:lnTo>
                      <a:lnTo>
                        <a:pt x="4550" y="4575"/>
                      </a:lnTo>
                      <a:lnTo>
                        <a:pt x="4647" y="4405"/>
                      </a:lnTo>
                      <a:lnTo>
                        <a:pt x="5085" y="4016"/>
                      </a:lnTo>
                      <a:lnTo>
                        <a:pt x="5377" y="3748"/>
                      </a:lnTo>
                      <a:lnTo>
                        <a:pt x="5669" y="3432"/>
                      </a:lnTo>
                      <a:lnTo>
                        <a:pt x="5791" y="3237"/>
                      </a:lnTo>
                      <a:lnTo>
                        <a:pt x="5888" y="3067"/>
                      </a:lnTo>
                      <a:lnTo>
                        <a:pt x="5961" y="2872"/>
                      </a:lnTo>
                      <a:lnTo>
                        <a:pt x="6010" y="2677"/>
                      </a:lnTo>
                      <a:lnTo>
                        <a:pt x="5986" y="2629"/>
                      </a:lnTo>
                      <a:lnTo>
                        <a:pt x="5937" y="2604"/>
                      </a:lnTo>
                      <a:lnTo>
                        <a:pt x="5888" y="2604"/>
                      </a:lnTo>
                      <a:lnTo>
                        <a:pt x="5864" y="2629"/>
                      </a:lnTo>
                      <a:lnTo>
                        <a:pt x="5718" y="2750"/>
                      </a:lnTo>
                      <a:lnTo>
                        <a:pt x="5596" y="2921"/>
                      </a:lnTo>
                      <a:lnTo>
                        <a:pt x="5377" y="3237"/>
                      </a:lnTo>
                      <a:lnTo>
                        <a:pt x="5110" y="3505"/>
                      </a:lnTo>
                      <a:lnTo>
                        <a:pt x="4818" y="3772"/>
                      </a:lnTo>
                      <a:lnTo>
                        <a:pt x="4647" y="3894"/>
                      </a:lnTo>
                      <a:lnTo>
                        <a:pt x="4453" y="4040"/>
                      </a:lnTo>
                      <a:lnTo>
                        <a:pt x="4063" y="4332"/>
                      </a:lnTo>
                      <a:lnTo>
                        <a:pt x="4112" y="3894"/>
                      </a:lnTo>
                      <a:lnTo>
                        <a:pt x="4209" y="3456"/>
                      </a:lnTo>
                      <a:lnTo>
                        <a:pt x="4331" y="3042"/>
                      </a:lnTo>
                      <a:lnTo>
                        <a:pt x="4477" y="2629"/>
                      </a:lnTo>
                      <a:lnTo>
                        <a:pt x="4599" y="2337"/>
                      </a:lnTo>
                      <a:lnTo>
                        <a:pt x="4769" y="2045"/>
                      </a:lnTo>
                      <a:lnTo>
                        <a:pt x="4939" y="1777"/>
                      </a:lnTo>
                      <a:lnTo>
                        <a:pt x="5158" y="1558"/>
                      </a:lnTo>
                      <a:lnTo>
                        <a:pt x="5256" y="1485"/>
                      </a:lnTo>
                      <a:lnTo>
                        <a:pt x="5377" y="1412"/>
                      </a:lnTo>
                      <a:lnTo>
                        <a:pt x="5596" y="1364"/>
                      </a:lnTo>
                      <a:lnTo>
                        <a:pt x="5815" y="1315"/>
                      </a:lnTo>
                      <a:lnTo>
                        <a:pt x="5913" y="1291"/>
                      </a:lnTo>
                      <a:lnTo>
                        <a:pt x="6034" y="1242"/>
                      </a:lnTo>
                      <a:lnTo>
                        <a:pt x="6034" y="1218"/>
                      </a:lnTo>
                      <a:lnTo>
                        <a:pt x="6034" y="1193"/>
                      </a:lnTo>
                      <a:lnTo>
                        <a:pt x="5961" y="1096"/>
                      </a:lnTo>
                      <a:lnTo>
                        <a:pt x="5888" y="1023"/>
                      </a:lnTo>
                      <a:lnTo>
                        <a:pt x="5767" y="974"/>
                      </a:lnTo>
                      <a:lnTo>
                        <a:pt x="5523" y="974"/>
                      </a:lnTo>
                      <a:lnTo>
                        <a:pt x="5402" y="999"/>
                      </a:lnTo>
                      <a:lnTo>
                        <a:pt x="5183" y="1072"/>
                      </a:lnTo>
                      <a:lnTo>
                        <a:pt x="5037" y="1145"/>
                      </a:lnTo>
                      <a:lnTo>
                        <a:pt x="4915" y="1242"/>
                      </a:lnTo>
                      <a:lnTo>
                        <a:pt x="4793" y="1364"/>
                      </a:lnTo>
                      <a:lnTo>
                        <a:pt x="4672" y="1485"/>
                      </a:lnTo>
                      <a:lnTo>
                        <a:pt x="4477" y="1728"/>
                      </a:lnTo>
                      <a:lnTo>
                        <a:pt x="4307" y="2020"/>
                      </a:lnTo>
                      <a:lnTo>
                        <a:pt x="4161" y="2312"/>
                      </a:lnTo>
                      <a:lnTo>
                        <a:pt x="4015" y="2653"/>
                      </a:lnTo>
                      <a:lnTo>
                        <a:pt x="3893" y="3018"/>
                      </a:lnTo>
                      <a:lnTo>
                        <a:pt x="3772" y="3359"/>
                      </a:lnTo>
                      <a:lnTo>
                        <a:pt x="3699" y="3724"/>
                      </a:lnTo>
                      <a:lnTo>
                        <a:pt x="3650" y="4113"/>
                      </a:lnTo>
                      <a:lnTo>
                        <a:pt x="3650" y="4454"/>
                      </a:lnTo>
                      <a:lnTo>
                        <a:pt x="3674" y="4819"/>
                      </a:lnTo>
                      <a:lnTo>
                        <a:pt x="3553" y="4892"/>
                      </a:lnTo>
                      <a:lnTo>
                        <a:pt x="3455" y="5038"/>
                      </a:lnTo>
                      <a:lnTo>
                        <a:pt x="3382" y="5184"/>
                      </a:lnTo>
                      <a:lnTo>
                        <a:pt x="3334" y="5378"/>
                      </a:lnTo>
                      <a:lnTo>
                        <a:pt x="3236" y="5719"/>
                      </a:lnTo>
                      <a:lnTo>
                        <a:pt x="3212" y="5962"/>
                      </a:lnTo>
                      <a:lnTo>
                        <a:pt x="3236" y="6230"/>
                      </a:lnTo>
                      <a:lnTo>
                        <a:pt x="3285" y="6522"/>
                      </a:lnTo>
                      <a:lnTo>
                        <a:pt x="3358" y="6814"/>
                      </a:lnTo>
                      <a:lnTo>
                        <a:pt x="3480" y="7082"/>
                      </a:lnTo>
                      <a:lnTo>
                        <a:pt x="3626" y="7325"/>
                      </a:lnTo>
                      <a:lnTo>
                        <a:pt x="3723" y="7422"/>
                      </a:lnTo>
                      <a:lnTo>
                        <a:pt x="3845" y="7520"/>
                      </a:lnTo>
                      <a:lnTo>
                        <a:pt x="3942" y="7593"/>
                      </a:lnTo>
                      <a:lnTo>
                        <a:pt x="4063" y="7641"/>
                      </a:lnTo>
                      <a:lnTo>
                        <a:pt x="4209" y="7690"/>
                      </a:lnTo>
                      <a:lnTo>
                        <a:pt x="4355" y="7690"/>
                      </a:lnTo>
                      <a:lnTo>
                        <a:pt x="4477" y="7933"/>
                      </a:lnTo>
                      <a:lnTo>
                        <a:pt x="4599" y="8177"/>
                      </a:lnTo>
                      <a:lnTo>
                        <a:pt x="4745" y="8396"/>
                      </a:lnTo>
                      <a:lnTo>
                        <a:pt x="4915" y="8615"/>
                      </a:lnTo>
                      <a:lnTo>
                        <a:pt x="5085" y="8809"/>
                      </a:lnTo>
                      <a:lnTo>
                        <a:pt x="5256" y="8980"/>
                      </a:lnTo>
                      <a:lnTo>
                        <a:pt x="5645" y="9320"/>
                      </a:lnTo>
                      <a:lnTo>
                        <a:pt x="6010" y="9588"/>
                      </a:lnTo>
                      <a:lnTo>
                        <a:pt x="6424" y="9831"/>
                      </a:lnTo>
                      <a:lnTo>
                        <a:pt x="6351" y="9855"/>
                      </a:lnTo>
                      <a:lnTo>
                        <a:pt x="6278" y="9928"/>
                      </a:lnTo>
                      <a:lnTo>
                        <a:pt x="6253" y="10001"/>
                      </a:lnTo>
                      <a:lnTo>
                        <a:pt x="6205" y="10074"/>
                      </a:lnTo>
                      <a:lnTo>
                        <a:pt x="6180" y="10269"/>
                      </a:lnTo>
                      <a:lnTo>
                        <a:pt x="6156" y="10464"/>
                      </a:lnTo>
                      <a:lnTo>
                        <a:pt x="6156" y="10610"/>
                      </a:lnTo>
                      <a:lnTo>
                        <a:pt x="6180" y="10804"/>
                      </a:lnTo>
                      <a:lnTo>
                        <a:pt x="6010" y="10829"/>
                      </a:lnTo>
                      <a:lnTo>
                        <a:pt x="5864" y="10853"/>
                      </a:lnTo>
                      <a:lnTo>
                        <a:pt x="5596" y="10902"/>
                      </a:lnTo>
                      <a:lnTo>
                        <a:pt x="5231" y="10975"/>
                      </a:lnTo>
                      <a:lnTo>
                        <a:pt x="4866" y="11072"/>
                      </a:lnTo>
                      <a:lnTo>
                        <a:pt x="4161" y="11242"/>
                      </a:lnTo>
                      <a:lnTo>
                        <a:pt x="3480" y="11437"/>
                      </a:lnTo>
                      <a:lnTo>
                        <a:pt x="2993" y="11632"/>
                      </a:lnTo>
                      <a:lnTo>
                        <a:pt x="2531" y="11826"/>
                      </a:lnTo>
                      <a:lnTo>
                        <a:pt x="2068" y="12070"/>
                      </a:lnTo>
                      <a:lnTo>
                        <a:pt x="1655" y="12362"/>
                      </a:lnTo>
                      <a:lnTo>
                        <a:pt x="1314" y="12654"/>
                      </a:lnTo>
                      <a:lnTo>
                        <a:pt x="973" y="12970"/>
                      </a:lnTo>
                      <a:lnTo>
                        <a:pt x="681" y="13335"/>
                      </a:lnTo>
                      <a:lnTo>
                        <a:pt x="414" y="13700"/>
                      </a:lnTo>
                      <a:lnTo>
                        <a:pt x="316" y="13919"/>
                      </a:lnTo>
                      <a:lnTo>
                        <a:pt x="219" y="14114"/>
                      </a:lnTo>
                      <a:lnTo>
                        <a:pt x="122" y="14333"/>
                      </a:lnTo>
                      <a:lnTo>
                        <a:pt x="73" y="14552"/>
                      </a:lnTo>
                      <a:lnTo>
                        <a:pt x="24" y="14771"/>
                      </a:lnTo>
                      <a:lnTo>
                        <a:pt x="0" y="14990"/>
                      </a:lnTo>
                      <a:lnTo>
                        <a:pt x="24" y="15209"/>
                      </a:lnTo>
                      <a:lnTo>
                        <a:pt x="49" y="15428"/>
                      </a:lnTo>
                      <a:lnTo>
                        <a:pt x="73" y="15525"/>
                      </a:lnTo>
                      <a:lnTo>
                        <a:pt x="122" y="15574"/>
                      </a:lnTo>
                      <a:lnTo>
                        <a:pt x="170" y="15598"/>
                      </a:lnTo>
                      <a:lnTo>
                        <a:pt x="243" y="15598"/>
                      </a:lnTo>
                      <a:lnTo>
                        <a:pt x="316" y="15671"/>
                      </a:lnTo>
                      <a:lnTo>
                        <a:pt x="414" y="15695"/>
                      </a:lnTo>
                      <a:lnTo>
                        <a:pt x="803" y="15720"/>
                      </a:lnTo>
                      <a:lnTo>
                        <a:pt x="1217" y="15793"/>
                      </a:lnTo>
                      <a:lnTo>
                        <a:pt x="1606" y="15890"/>
                      </a:lnTo>
                      <a:lnTo>
                        <a:pt x="1995" y="15987"/>
                      </a:lnTo>
                      <a:lnTo>
                        <a:pt x="2774" y="16231"/>
                      </a:lnTo>
                      <a:lnTo>
                        <a:pt x="3163" y="16328"/>
                      </a:lnTo>
                      <a:lnTo>
                        <a:pt x="3553" y="16401"/>
                      </a:lnTo>
                      <a:lnTo>
                        <a:pt x="4599" y="16498"/>
                      </a:lnTo>
                      <a:lnTo>
                        <a:pt x="5669" y="16547"/>
                      </a:lnTo>
                      <a:lnTo>
                        <a:pt x="6716" y="16596"/>
                      </a:lnTo>
                      <a:lnTo>
                        <a:pt x="7762" y="16620"/>
                      </a:lnTo>
                      <a:lnTo>
                        <a:pt x="9879" y="16620"/>
                      </a:lnTo>
                      <a:lnTo>
                        <a:pt x="10950" y="16547"/>
                      </a:lnTo>
                      <a:lnTo>
                        <a:pt x="11996" y="16450"/>
                      </a:lnTo>
                      <a:lnTo>
                        <a:pt x="12823" y="16352"/>
                      </a:lnTo>
                      <a:lnTo>
                        <a:pt x="13626" y="16255"/>
                      </a:lnTo>
                      <a:lnTo>
                        <a:pt x="14040" y="16206"/>
                      </a:lnTo>
                      <a:lnTo>
                        <a:pt x="14453" y="16109"/>
                      </a:lnTo>
                      <a:lnTo>
                        <a:pt x="14843" y="16012"/>
                      </a:lnTo>
                      <a:lnTo>
                        <a:pt x="15232" y="15890"/>
                      </a:lnTo>
                      <a:lnTo>
                        <a:pt x="15305" y="15841"/>
                      </a:lnTo>
                      <a:lnTo>
                        <a:pt x="15378" y="15768"/>
                      </a:lnTo>
                      <a:lnTo>
                        <a:pt x="15402" y="15695"/>
                      </a:lnTo>
                      <a:lnTo>
                        <a:pt x="15427" y="15622"/>
                      </a:lnTo>
                      <a:lnTo>
                        <a:pt x="15524" y="15622"/>
                      </a:lnTo>
                      <a:lnTo>
                        <a:pt x="15621" y="15574"/>
                      </a:lnTo>
                      <a:lnTo>
                        <a:pt x="15670" y="15549"/>
                      </a:lnTo>
                      <a:lnTo>
                        <a:pt x="15694" y="15501"/>
                      </a:lnTo>
                      <a:lnTo>
                        <a:pt x="15694" y="15452"/>
                      </a:lnTo>
                      <a:lnTo>
                        <a:pt x="15694" y="15379"/>
                      </a:lnTo>
                      <a:lnTo>
                        <a:pt x="15646" y="14965"/>
                      </a:lnTo>
                      <a:lnTo>
                        <a:pt x="15548" y="14576"/>
                      </a:lnTo>
                      <a:lnTo>
                        <a:pt x="15427" y="14187"/>
                      </a:lnTo>
                      <a:lnTo>
                        <a:pt x="15256" y="13822"/>
                      </a:lnTo>
                      <a:lnTo>
                        <a:pt x="15281" y="13822"/>
                      </a:lnTo>
                      <a:lnTo>
                        <a:pt x="15329" y="13797"/>
                      </a:lnTo>
                      <a:lnTo>
                        <a:pt x="15354" y="13724"/>
                      </a:lnTo>
                      <a:lnTo>
                        <a:pt x="15354" y="13676"/>
                      </a:lnTo>
                      <a:lnTo>
                        <a:pt x="15305" y="13627"/>
                      </a:lnTo>
                      <a:lnTo>
                        <a:pt x="15110" y="13554"/>
                      </a:lnTo>
                      <a:lnTo>
                        <a:pt x="14989" y="13359"/>
                      </a:lnTo>
                      <a:lnTo>
                        <a:pt x="14843" y="13140"/>
                      </a:lnTo>
                      <a:lnTo>
                        <a:pt x="14502" y="12751"/>
                      </a:lnTo>
                      <a:lnTo>
                        <a:pt x="14113" y="12386"/>
                      </a:lnTo>
                      <a:lnTo>
                        <a:pt x="13699" y="12070"/>
                      </a:lnTo>
                      <a:lnTo>
                        <a:pt x="13456" y="11924"/>
                      </a:lnTo>
                      <a:lnTo>
                        <a:pt x="13237" y="11778"/>
                      </a:lnTo>
                      <a:lnTo>
                        <a:pt x="12726" y="11559"/>
                      </a:lnTo>
                      <a:lnTo>
                        <a:pt x="12215" y="11388"/>
                      </a:lnTo>
                      <a:lnTo>
                        <a:pt x="11680" y="11242"/>
                      </a:lnTo>
                      <a:lnTo>
                        <a:pt x="11071" y="11121"/>
                      </a:lnTo>
                      <a:lnTo>
                        <a:pt x="10463" y="11023"/>
                      </a:lnTo>
                      <a:lnTo>
                        <a:pt x="10341" y="10999"/>
                      </a:lnTo>
                      <a:lnTo>
                        <a:pt x="10244" y="10975"/>
                      </a:lnTo>
                      <a:lnTo>
                        <a:pt x="9879" y="10902"/>
                      </a:lnTo>
                      <a:lnTo>
                        <a:pt x="9684" y="10877"/>
                      </a:lnTo>
                      <a:lnTo>
                        <a:pt x="9490" y="10877"/>
                      </a:lnTo>
                      <a:lnTo>
                        <a:pt x="9490" y="10780"/>
                      </a:lnTo>
                      <a:lnTo>
                        <a:pt x="9490" y="10658"/>
                      </a:lnTo>
                      <a:lnTo>
                        <a:pt x="9490" y="10415"/>
                      </a:lnTo>
                      <a:lnTo>
                        <a:pt x="9490" y="10172"/>
                      </a:lnTo>
                      <a:lnTo>
                        <a:pt x="9465" y="10050"/>
                      </a:lnTo>
                      <a:lnTo>
                        <a:pt x="9441" y="9977"/>
                      </a:lnTo>
                      <a:lnTo>
                        <a:pt x="9660" y="9831"/>
                      </a:lnTo>
                      <a:lnTo>
                        <a:pt x="9879" y="9709"/>
                      </a:lnTo>
                      <a:lnTo>
                        <a:pt x="10098" y="9539"/>
                      </a:lnTo>
                      <a:lnTo>
                        <a:pt x="10293" y="9369"/>
                      </a:lnTo>
                      <a:lnTo>
                        <a:pt x="10463" y="9174"/>
                      </a:lnTo>
                      <a:lnTo>
                        <a:pt x="10633" y="8980"/>
                      </a:lnTo>
                      <a:lnTo>
                        <a:pt x="10804" y="8761"/>
                      </a:lnTo>
                      <a:lnTo>
                        <a:pt x="10950" y="8542"/>
                      </a:lnTo>
                      <a:lnTo>
                        <a:pt x="11193" y="8128"/>
                      </a:lnTo>
                      <a:lnTo>
                        <a:pt x="11363" y="7812"/>
                      </a:lnTo>
                      <a:lnTo>
                        <a:pt x="11509" y="7495"/>
                      </a:lnTo>
                      <a:lnTo>
                        <a:pt x="11582" y="7495"/>
                      </a:lnTo>
                      <a:lnTo>
                        <a:pt x="11655" y="7471"/>
                      </a:lnTo>
                      <a:lnTo>
                        <a:pt x="11801" y="7398"/>
                      </a:lnTo>
                      <a:lnTo>
                        <a:pt x="11947" y="7252"/>
                      </a:lnTo>
                      <a:lnTo>
                        <a:pt x="12093" y="7082"/>
                      </a:lnTo>
                      <a:lnTo>
                        <a:pt x="12215" y="6887"/>
                      </a:lnTo>
                      <a:lnTo>
                        <a:pt x="12288" y="6717"/>
                      </a:lnTo>
                      <a:lnTo>
                        <a:pt x="12409" y="6425"/>
                      </a:lnTo>
                      <a:lnTo>
                        <a:pt x="12458" y="6206"/>
                      </a:lnTo>
                      <a:lnTo>
                        <a:pt x="12482" y="5987"/>
                      </a:lnTo>
                      <a:lnTo>
                        <a:pt x="12482" y="5768"/>
                      </a:lnTo>
                      <a:lnTo>
                        <a:pt x="12458" y="5549"/>
                      </a:lnTo>
                      <a:lnTo>
                        <a:pt x="12434" y="5330"/>
                      </a:lnTo>
                      <a:lnTo>
                        <a:pt x="12361" y="5111"/>
                      </a:lnTo>
                      <a:lnTo>
                        <a:pt x="12263" y="4916"/>
                      </a:lnTo>
                      <a:lnTo>
                        <a:pt x="12142" y="4721"/>
                      </a:lnTo>
                      <a:lnTo>
                        <a:pt x="12190" y="4697"/>
                      </a:lnTo>
                      <a:lnTo>
                        <a:pt x="12239" y="4648"/>
                      </a:lnTo>
                      <a:lnTo>
                        <a:pt x="12263" y="4551"/>
                      </a:lnTo>
                      <a:lnTo>
                        <a:pt x="12239" y="4454"/>
                      </a:lnTo>
                      <a:lnTo>
                        <a:pt x="12166" y="4356"/>
                      </a:lnTo>
                      <a:lnTo>
                        <a:pt x="12166" y="3797"/>
                      </a:lnTo>
                      <a:lnTo>
                        <a:pt x="12142" y="3237"/>
                      </a:lnTo>
                      <a:lnTo>
                        <a:pt x="12093" y="2969"/>
                      </a:lnTo>
                      <a:lnTo>
                        <a:pt x="12044" y="2677"/>
                      </a:lnTo>
                      <a:lnTo>
                        <a:pt x="11971" y="2410"/>
                      </a:lnTo>
                      <a:lnTo>
                        <a:pt x="11899" y="2142"/>
                      </a:lnTo>
                      <a:lnTo>
                        <a:pt x="11801" y="1874"/>
                      </a:lnTo>
                      <a:lnTo>
                        <a:pt x="11680" y="1631"/>
                      </a:lnTo>
                      <a:lnTo>
                        <a:pt x="11534" y="1412"/>
                      </a:lnTo>
                      <a:lnTo>
                        <a:pt x="11363" y="1193"/>
                      </a:lnTo>
                      <a:lnTo>
                        <a:pt x="11193" y="974"/>
                      </a:lnTo>
                      <a:lnTo>
                        <a:pt x="10974" y="804"/>
                      </a:lnTo>
                      <a:lnTo>
                        <a:pt x="10755" y="634"/>
                      </a:lnTo>
                      <a:lnTo>
                        <a:pt x="10487" y="488"/>
                      </a:lnTo>
                      <a:lnTo>
                        <a:pt x="10171" y="342"/>
                      </a:lnTo>
                      <a:lnTo>
                        <a:pt x="9782" y="220"/>
                      </a:lnTo>
                      <a:lnTo>
                        <a:pt x="9417" y="123"/>
                      </a:lnTo>
                      <a:lnTo>
                        <a:pt x="9003" y="50"/>
                      </a:lnTo>
                      <a:lnTo>
                        <a:pt x="8589" y="25"/>
                      </a:lnTo>
                      <a:lnTo>
                        <a:pt x="820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>
                    <a:spcBef>
                      <a:spcPts val="0"/>
                    </a:spcBef>
                    <a:buNone/>
                  </a:pPr>
                  <a:endParaRPr sz="1050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531091" y="1155033"/>
                <a:ext cx="1252388" cy="1747369"/>
                <a:chOff x="-1747" y="1628384"/>
                <a:chExt cx="2132238" cy="3025523"/>
              </a:xfrm>
            </p:grpSpPr>
            <p:grpSp>
              <p:nvGrpSpPr>
                <p:cNvPr id="39" name="Group 38"/>
                <p:cNvGrpSpPr/>
                <p:nvPr/>
              </p:nvGrpSpPr>
              <p:grpSpPr>
                <a:xfrm>
                  <a:off x="-1747" y="1628384"/>
                  <a:ext cx="2132238" cy="3025523"/>
                  <a:chOff x="-1747" y="1628384"/>
                  <a:chExt cx="2132238" cy="3025523"/>
                </a:xfrm>
              </p:grpSpPr>
              <p:sp>
                <p:nvSpPr>
                  <p:cNvPr id="41" name="Shape 194"/>
                  <p:cNvSpPr/>
                  <p:nvPr/>
                </p:nvSpPr>
                <p:spPr>
                  <a:xfrm>
                    <a:off x="255599" y="3402322"/>
                    <a:ext cx="1369800" cy="93579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265" y="45896"/>
                        </a:moveTo>
                        <a:lnTo>
                          <a:pt x="0" y="58007"/>
                        </a:lnTo>
                        <a:lnTo>
                          <a:pt x="29081" y="120000"/>
                        </a:lnTo>
                        <a:lnTo>
                          <a:pt x="120000" y="72031"/>
                        </a:lnTo>
                        <a:lnTo>
                          <a:pt x="120000" y="0"/>
                        </a:lnTo>
                        <a:lnTo>
                          <a:pt x="33265" y="45896"/>
                        </a:lnTo>
                        <a:close/>
                      </a:path>
                    </a:pathLst>
                  </a:custGeom>
                  <a:solidFill>
                    <a:srgbClr val="677E13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2" name="Shape 195"/>
                  <p:cNvSpPr/>
                  <p:nvPr/>
                </p:nvSpPr>
                <p:spPr>
                  <a:xfrm>
                    <a:off x="142800" y="1628384"/>
                    <a:ext cx="1770299" cy="23838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20000" y="0"/>
                        </a:moveTo>
                        <a:lnTo>
                          <a:pt x="0" y="0"/>
                        </a:lnTo>
                        <a:lnTo>
                          <a:pt x="0" y="120000"/>
                        </a:lnTo>
                        <a:lnTo>
                          <a:pt x="120000" y="93236"/>
                        </a:lnTo>
                        <a:lnTo>
                          <a:pt x="120000" y="0"/>
                        </a:lnTo>
                        <a:close/>
                      </a:path>
                    </a:pathLst>
                  </a:custGeom>
                  <a:solidFill>
                    <a:srgbClr val="AACF20"/>
                  </a:solidFill>
                  <a:ln>
                    <a:noFill/>
                  </a:ln>
                </p:spPr>
                <p:txBody>
                  <a:bodyPr lIns="91425" tIns="45700" rIns="91425" bIns="45700" anchor="ctr" anchorCtr="0">
                    <a:noAutofit/>
                  </a:bodyPr>
                  <a:lstStyle/>
                  <a:p>
                    <a:pPr marL="0" marR="0" lvl="0" indent="-6985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buNone/>
                    </a:pPr>
                    <a:endParaRPr sz="1200">
                      <a:solidFill>
                        <a:srgbClr val="FFFFFF"/>
                      </a:solidFill>
                      <a:latin typeface="Varela Round"/>
                      <a:ea typeface="Varela Round"/>
                      <a:cs typeface="Varela Round"/>
                      <a:sym typeface="Varela Round"/>
                    </a:endParaRPr>
                  </a:p>
                </p:txBody>
              </p:sp>
              <p:sp>
                <p:nvSpPr>
                  <p:cNvPr id="43" name="Shape 206"/>
                  <p:cNvSpPr txBox="1"/>
                  <p:nvPr/>
                </p:nvSpPr>
                <p:spPr>
                  <a:xfrm>
                    <a:off x="-1747" y="2714426"/>
                    <a:ext cx="2132238" cy="142368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lvl="0" algn="ctr"/>
                    <a:r>
                      <a:rPr lang="zh-TW" altLang="en-US" sz="1200" b="1" dirty="0" smtClean="0">
                        <a:solidFill>
                          <a:schemeClr val="tx1"/>
                        </a:solidFill>
                        <a:latin typeface="Microsoft JhengHei" charset="0"/>
                        <a:ea typeface="Microsoft JhengHei" charset="0"/>
                        <a:cs typeface="Microsoft JhengHei" charset="0"/>
                      </a:rPr>
                      <a:t>義賣人</a:t>
                    </a:r>
                  </a:p>
                  <a:p>
                    <a:pPr lvl="0" algn="ctr"/>
                    <a:endParaRPr lang="zh-TW" altLang="en-US" sz="1200" b="1" dirty="0" smtClean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" name="Shape 196"/>
                  <p:cNvSpPr/>
                  <p:nvPr/>
                </p:nvSpPr>
                <p:spPr>
                  <a:xfrm>
                    <a:off x="587700" y="3802509"/>
                    <a:ext cx="1037699" cy="53561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lnTo>
                          <a:pt x="21414" y="35916"/>
                        </a:lnTo>
                        <a:lnTo>
                          <a:pt x="55622" y="36194"/>
                        </a:lnTo>
                        <a:lnTo>
                          <a:pt x="89158" y="3341"/>
                        </a:lnTo>
                        <a:lnTo>
                          <a:pt x="91582" y="0"/>
                        </a:lnTo>
                        <a:lnTo>
                          <a:pt x="119999" y="36194"/>
                        </a:lnTo>
                        <a:lnTo>
                          <a:pt x="0" y="120000"/>
                        </a:lnTo>
                        <a:close/>
                      </a:path>
                    </a:pathLst>
                  </a:custGeom>
                  <a:solidFill>
                    <a:srgbClr val="7F9B17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5" name="Shape 197"/>
                  <p:cNvSpPr/>
                  <p:nvPr/>
                </p:nvSpPr>
                <p:spPr>
                  <a:xfrm>
                    <a:off x="780899" y="3804868"/>
                    <a:ext cx="606899" cy="8490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22664"/>
                        </a:moveTo>
                        <a:lnTo>
                          <a:pt x="58963" y="119999"/>
                        </a:lnTo>
                        <a:lnTo>
                          <a:pt x="120000" y="0"/>
                        </a:lnTo>
                        <a:lnTo>
                          <a:pt x="0" y="22664"/>
                        </a:lnTo>
                        <a:close/>
                      </a:path>
                    </a:pathLst>
                  </a:custGeom>
                  <a:solidFill>
                    <a:srgbClr val="BEE823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40" name="Shape 213"/>
                <p:cNvSpPr/>
                <p:nvPr/>
              </p:nvSpPr>
              <p:spPr>
                <a:xfrm>
                  <a:off x="753504" y="1870666"/>
                  <a:ext cx="548889" cy="702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817" h="18981" extrusionOk="0">
                      <a:moveTo>
                        <a:pt x="11364" y="1"/>
                      </a:moveTo>
                      <a:lnTo>
                        <a:pt x="11242" y="25"/>
                      </a:lnTo>
                      <a:lnTo>
                        <a:pt x="11169" y="74"/>
                      </a:lnTo>
                      <a:lnTo>
                        <a:pt x="11096" y="171"/>
                      </a:lnTo>
                      <a:lnTo>
                        <a:pt x="10780" y="731"/>
                      </a:lnTo>
                      <a:lnTo>
                        <a:pt x="10634" y="999"/>
                      </a:lnTo>
                      <a:lnTo>
                        <a:pt x="10537" y="1315"/>
                      </a:lnTo>
                      <a:lnTo>
                        <a:pt x="10512" y="1388"/>
                      </a:lnTo>
                      <a:lnTo>
                        <a:pt x="10537" y="1461"/>
                      </a:lnTo>
                      <a:lnTo>
                        <a:pt x="10585" y="1534"/>
                      </a:lnTo>
                      <a:lnTo>
                        <a:pt x="10634" y="1583"/>
                      </a:lnTo>
                      <a:lnTo>
                        <a:pt x="10707" y="1607"/>
                      </a:lnTo>
                      <a:lnTo>
                        <a:pt x="10804" y="1631"/>
                      </a:lnTo>
                      <a:lnTo>
                        <a:pt x="10877" y="1607"/>
                      </a:lnTo>
                      <a:lnTo>
                        <a:pt x="10950" y="1558"/>
                      </a:lnTo>
                      <a:lnTo>
                        <a:pt x="11145" y="1315"/>
                      </a:lnTo>
                      <a:lnTo>
                        <a:pt x="11291" y="1047"/>
                      </a:lnTo>
                      <a:lnTo>
                        <a:pt x="11510" y="731"/>
                      </a:lnTo>
                      <a:lnTo>
                        <a:pt x="11583" y="682"/>
                      </a:lnTo>
                      <a:lnTo>
                        <a:pt x="11656" y="609"/>
                      </a:lnTo>
                      <a:lnTo>
                        <a:pt x="11705" y="463"/>
                      </a:lnTo>
                      <a:lnTo>
                        <a:pt x="11729" y="342"/>
                      </a:lnTo>
                      <a:lnTo>
                        <a:pt x="11705" y="220"/>
                      </a:lnTo>
                      <a:lnTo>
                        <a:pt x="11656" y="123"/>
                      </a:lnTo>
                      <a:lnTo>
                        <a:pt x="11583" y="50"/>
                      </a:lnTo>
                      <a:lnTo>
                        <a:pt x="11486" y="25"/>
                      </a:lnTo>
                      <a:lnTo>
                        <a:pt x="11461" y="1"/>
                      </a:lnTo>
                      <a:close/>
                      <a:moveTo>
                        <a:pt x="3821" y="171"/>
                      </a:moveTo>
                      <a:lnTo>
                        <a:pt x="3748" y="196"/>
                      </a:lnTo>
                      <a:lnTo>
                        <a:pt x="3699" y="244"/>
                      </a:lnTo>
                      <a:lnTo>
                        <a:pt x="3651" y="317"/>
                      </a:lnTo>
                      <a:lnTo>
                        <a:pt x="3651" y="390"/>
                      </a:lnTo>
                      <a:lnTo>
                        <a:pt x="3651" y="463"/>
                      </a:lnTo>
                      <a:lnTo>
                        <a:pt x="3699" y="634"/>
                      </a:lnTo>
                      <a:lnTo>
                        <a:pt x="3772" y="804"/>
                      </a:lnTo>
                      <a:lnTo>
                        <a:pt x="3943" y="1120"/>
                      </a:lnTo>
                      <a:lnTo>
                        <a:pt x="4113" y="1461"/>
                      </a:lnTo>
                      <a:lnTo>
                        <a:pt x="4259" y="1802"/>
                      </a:lnTo>
                      <a:lnTo>
                        <a:pt x="4332" y="1923"/>
                      </a:lnTo>
                      <a:lnTo>
                        <a:pt x="4429" y="1996"/>
                      </a:lnTo>
                      <a:lnTo>
                        <a:pt x="4527" y="2021"/>
                      </a:lnTo>
                      <a:lnTo>
                        <a:pt x="4624" y="1996"/>
                      </a:lnTo>
                      <a:lnTo>
                        <a:pt x="4721" y="1972"/>
                      </a:lnTo>
                      <a:lnTo>
                        <a:pt x="4794" y="1899"/>
                      </a:lnTo>
                      <a:lnTo>
                        <a:pt x="4843" y="1777"/>
                      </a:lnTo>
                      <a:lnTo>
                        <a:pt x="4843" y="1656"/>
                      </a:lnTo>
                      <a:lnTo>
                        <a:pt x="4794" y="1461"/>
                      </a:lnTo>
                      <a:lnTo>
                        <a:pt x="4697" y="1266"/>
                      </a:lnTo>
                      <a:lnTo>
                        <a:pt x="4502" y="901"/>
                      </a:lnTo>
                      <a:lnTo>
                        <a:pt x="4283" y="536"/>
                      </a:lnTo>
                      <a:lnTo>
                        <a:pt x="4162" y="390"/>
                      </a:lnTo>
                      <a:lnTo>
                        <a:pt x="4040" y="244"/>
                      </a:lnTo>
                      <a:lnTo>
                        <a:pt x="3967" y="196"/>
                      </a:lnTo>
                      <a:lnTo>
                        <a:pt x="3894" y="171"/>
                      </a:lnTo>
                      <a:close/>
                      <a:moveTo>
                        <a:pt x="15452" y="4405"/>
                      </a:moveTo>
                      <a:lnTo>
                        <a:pt x="15379" y="4429"/>
                      </a:lnTo>
                      <a:lnTo>
                        <a:pt x="15306" y="4454"/>
                      </a:lnTo>
                      <a:lnTo>
                        <a:pt x="15135" y="4551"/>
                      </a:lnTo>
                      <a:lnTo>
                        <a:pt x="14941" y="4600"/>
                      </a:lnTo>
                      <a:lnTo>
                        <a:pt x="14551" y="4697"/>
                      </a:lnTo>
                      <a:lnTo>
                        <a:pt x="14357" y="4746"/>
                      </a:lnTo>
                      <a:lnTo>
                        <a:pt x="14162" y="4819"/>
                      </a:lnTo>
                      <a:lnTo>
                        <a:pt x="14016" y="4916"/>
                      </a:lnTo>
                      <a:lnTo>
                        <a:pt x="13870" y="5062"/>
                      </a:lnTo>
                      <a:lnTo>
                        <a:pt x="13822" y="5135"/>
                      </a:lnTo>
                      <a:lnTo>
                        <a:pt x="13822" y="5232"/>
                      </a:lnTo>
                      <a:lnTo>
                        <a:pt x="13846" y="5330"/>
                      </a:lnTo>
                      <a:lnTo>
                        <a:pt x="13895" y="5354"/>
                      </a:lnTo>
                      <a:lnTo>
                        <a:pt x="13943" y="5354"/>
                      </a:lnTo>
                      <a:lnTo>
                        <a:pt x="14138" y="5378"/>
                      </a:lnTo>
                      <a:lnTo>
                        <a:pt x="14357" y="5378"/>
                      </a:lnTo>
                      <a:lnTo>
                        <a:pt x="14600" y="5354"/>
                      </a:lnTo>
                      <a:lnTo>
                        <a:pt x="14819" y="5330"/>
                      </a:lnTo>
                      <a:lnTo>
                        <a:pt x="15038" y="5257"/>
                      </a:lnTo>
                      <a:lnTo>
                        <a:pt x="15257" y="5208"/>
                      </a:lnTo>
                      <a:lnTo>
                        <a:pt x="15452" y="5111"/>
                      </a:lnTo>
                      <a:lnTo>
                        <a:pt x="15646" y="5038"/>
                      </a:lnTo>
                      <a:lnTo>
                        <a:pt x="15719" y="4989"/>
                      </a:lnTo>
                      <a:lnTo>
                        <a:pt x="15768" y="4940"/>
                      </a:lnTo>
                      <a:lnTo>
                        <a:pt x="15817" y="4819"/>
                      </a:lnTo>
                      <a:lnTo>
                        <a:pt x="15792" y="4697"/>
                      </a:lnTo>
                      <a:lnTo>
                        <a:pt x="15768" y="4575"/>
                      </a:lnTo>
                      <a:lnTo>
                        <a:pt x="15671" y="4478"/>
                      </a:lnTo>
                      <a:lnTo>
                        <a:pt x="15573" y="4429"/>
                      </a:lnTo>
                      <a:lnTo>
                        <a:pt x="15452" y="4405"/>
                      </a:lnTo>
                      <a:close/>
                      <a:moveTo>
                        <a:pt x="317" y="4697"/>
                      </a:moveTo>
                      <a:lnTo>
                        <a:pt x="220" y="4721"/>
                      </a:lnTo>
                      <a:lnTo>
                        <a:pt x="122" y="4746"/>
                      </a:lnTo>
                      <a:lnTo>
                        <a:pt x="25" y="4794"/>
                      </a:lnTo>
                      <a:lnTo>
                        <a:pt x="1" y="4867"/>
                      </a:lnTo>
                      <a:lnTo>
                        <a:pt x="1" y="4965"/>
                      </a:lnTo>
                      <a:lnTo>
                        <a:pt x="49" y="5038"/>
                      </a:lnTo>
                      <a:lnTo>
                        <a:pt x="195" y="5184"/>
                      </a:lnTo>
                      <a:lnTo>
                        <a:pt x="390" y="5305"/>
                      </a:lnTo>
                      <a:lnTo>
                        <a:pt x="779" y="5524"/>
                      </a:lnTo>
                      <a:lnTo>
                        <a:pt x="1169" y="5743"/>
                      </a:lnTo>
                      <a:lnTo>
                        <a:pt x="1388" y="5841"/>
                      </a:lnTo>
                      <a:lnTo>
                        <a:pt x="1582" y="5938"/>
                      </a:lnTo>
                      <a:lnTo>
                        <a:pt x="1655" y="5962"/>
                      </a:lnTo>
                      <a:lnTo>
                        <a:pt x="1801" y="5962"/>
                      </a:lnTo>
                      <a:lnTo>
                        <a:pt x="1850" y="5938"/>
                      </a:lnTo>
                      <a:lnTo>
                        <a:pt x="1923" y="5841"/>
                      </a:lnTo>
                      <a:lnTo>
                        <a:pt x="1972" y="5743"/>
                      </a:lnTo>
                      <a:lnTo>
                        <a:pt x="1996" y="5622"/>
                      </a:lnTo>
                      <a:lnTo>
                        <a:pt x="1972" y="5476"/>
                      </a:lnTo>
                      <a:lnTo>
                        <a:pt x="1899" y="5378"/>
                      </a:lnTo>
                      <a:lnTo>
                        <a:pt x="1826" y="5330"/>
                      </a:lnTo>
                      <a:lnTo>
                        <a:pt x="1777" y="5305"/>
                      </a:lnTo>
                      <a:lnTo>
                        <a:pt x="1582" y="5208"/>
                      </a:lnTo>
                      <a:lnTo>
                        <a:pt x="1388" y="5111"/>
                      </a:lnTo>
                      <a:lnTo>
                        <a:pt x="974" y="4892"/>
                      </a:lnTo>
                      <a:lnTo>
                        <a:pt x="755" y="4794"/>
                      </a:lnTo>
                      <a:lnTo>
                        <a:pt x="536" y="4721"/>
                      </a:lnTo>
                      <a:lnTo>
                        <a:pt x="317" y="4697"/>
                      </a:lnTo>
                      <a:close/>
                      <a:moveTo>
                        <a:pt x="8809" y="6936"/>
                      </a:moveTo>
                      <a:lnTo>
                        <a:pt x="8736" y="6984"/>
                      </a:lnTo>
                      <a:lnTo>
                        <a:pt x="8663" y="7057"/>
                      </a:lnTo>
                      <a:lnTo>
                        <a:pt x="8566" y="7252"/>
                      </a:lnTo>
                      <a:lnTo>
                        <a:pt x="8468" y="7495"/>
                      </a:lnTo>
                      <a:lnTo>
                        <a:pt x="8420" y="7739"/>
                      </a:lnTo>
                      <a:lnTo>
                        <a:pt x="8395" y="7958"/>
                      </a:lnTo>
                      <a:lnTo>
                        <a:pt x="8395" y="8128"/>
                      </a:lnTo>
                      <a:lnTo>
                        <a:pt x="8322" y="8177"/>
                      </a:lnTo>
                      <a:lnTo>
                        <a:pt x="8201" y="8225"/>
                      </a:lnTo>
                      <a:lnTo>
                        <a:pt x="8079" y="8250"/>
                      </a:lnTo>
                      <a:lnTo>
                        <a:pt x="7982" y="8225"/>
                      </a:lnTo>
                      <a:lnTo>
                        <a:pt x="7909" y="8201"/>
                      </a:lnTo>
                      <a:lnTo>
                        <a:pt x="7982" y="8079"/>
                      </a:lnTo>
                      <a:lnTo>
                        <a:pt x="8055" y="7933"/>
                      </a:lnTo>
                      <a:lnTo>
                        <a:pt x="8103" y="7812"/>
                      </a:lnTo>
                      <a:lnTo>
                        <a:pt x="8103" y="7666"/>
                      </a:lnTo>
                      <a:lnTo>
                        <a:pt x="8103" y="7520"/>
                      </a:lnTo>
                      <a:lnTo>
                        <a:pt x="8055" y="7398"/>
                      </a:lnTo>
                      <a:lnTo>
                        <a:pt x="7957" y="7252"/>
                      </a:lnTo>
                      <a:lnTo>
                        <a:pt x="7836" y="7130"/>
                      </a:lnTo>
                      <a:lnTo>
                        <a:pt x="7763" y="7082"/>
                      </a:lnTo>
                      <a:lnTo>
                        <a:pt x="7617" y="7082"/>
                      </a:lnTo>
                      <a:lnTo>
                        <a:pt x="7544" y="7130"/>
                      </a:lnTo>
                      <a:lnTo>
                        <a:pt x="7446" y="7252"/>
                      </a:lnTo>
                      <a:lnTo>
                        <a:pt x="7373" y="7374"/>
                      </a:lnTo>
                      <a:lnTo>
                        <a:pt x="7325" y="7495"/>
                      </a:lnTo>
                      <a:lnTo>
                        <a:pt x="7300" y="7641"/>
                      </a:lnTo>
                      <a:lnTo>
                        <a:pt x="7300" y="7787"/>
                      </a:lnTo>
                      <a:lnTo>
                        <a:pt x="7300" y="7909"/>
                      </a:lnTo>
                      <a:lnTo>
                        <a:pt x="7325" y="8055"/>
                      </a:lnTo>
                      <a:lnTo>
                        <a:pt x="7373" y="8177"/>
                      </a:lnTo>
                      <a:lnTo>
                        <a:pt x="7179" y="8298"/>
                      </a:lnTo>
                      <a:lnTo>
                        <a:pt x="7081" y="8323"/>
                      </a:lnTo>
                      <a:lnTo>
                        <a:pt x="6984" y="8347"/>
                      </a:lnTo>
                      <a:lnTo>
                        <a:pt x="6911" y="8371"/>
                      </a:lnTo>
                      <a:lnTo>
                        <a:pt x="6814" y="8347"/>
                      </a:lnTo>
                      <a:lnTo>
                        <a:pt x="6692" y="8298"/>
                      </a:lnTo>
                      <a:lnTo>
                        <a:pt x="6570" y="8201"/>
                      </a:lnTo>
                      <a:lnTo>
                        <a:pt x="6497" y="8055"/>
                      </a:lnTo>
                      <a:lnTo>
                        <a:pt x="6449" y="7909"/>
                      </a:lnTo>
                      <a:lnTo>
                        <a:pt x="6449" y="7739"/>
                      </a:lnTo>
                      <a:lnTo>
                        <a:pt x="6497" y="7544"/>
                      </a:lnTo>
                      <a:lnTo>
                        <a:pt x="6497" y="7520"/>
                      </a:lnTo>
                      <a:lnTo>
                        <a:pt x="6473" y="7520"/>
                      </a:lnTo>
                      <a:lnTo>
                        <a:pt x="6449" y="7495"/>
                      </a:lnTo>
                      <a:lnTo>
                        <a:pt x="6424" y="7520"/>
                      </a:lnTo>
                      <a:lnTo>
                        <a:pt x="6327" y="7617"/>
                      </a:lnTo>
                      <a:lnTo>
                        <a:pt x="6254" y="7739"/>
                      </a:lnTo>
                      <a:lnTo>
                        <a:pt x="6230" y="7836"/>
                      </a:lnTo>
                      <a:lnTo>
                        <a:pt x="6206" y="7958"/>
                      </a:lnTo>
                      <a:lnTo>
                        <a:pt x="6206" y="8055"/>
                      </a:lnTo>
                      <a:lnTo>
                        <a:pt x="6206" y="8177"/>
                      </a:lnTo>
                      <a:lnTo>
                        <a:pt x="6254" y="8274"/>
                      </a:lnTo>
                      <a:lnTo>
                        <a:pt x="6303" y="8371"/>
                      </a:lnTo>
                      <a:lnTo>
                        <a:pt x="6376" y="8469"/>
                      </a:lnTo>
                      <a:lnTo>
                        <a:pt x="6449" y="8542"/>
                      </a:lnTo>
                      <a:lnTo>
                        <a:pt x="6546" y="8615"/>
                      </a:lnTo>
                      <a:lnTo>
                        <a:pt x="6643" y="8663"/>
                      </a:lnTo>
                      <a:lnTo>
                        <a:pt x="6765" y="8712"/>
                      </a:lnTo>
                      <a:lnTo>
                        <a:pt x="6862" y="8736"/>
                      </a:lnTo>
                      <a:lnTo>
                        <a:pt x="7008" y="8736"/>
                      </a:lnTo>
                      <a:lnTo>
                        <a:pt x="7130" y="8712"/>
                      </a:lnTo>
                      <a:lnTo>
                        <a:pt x="7349" y="8615"/>
                      </a:lnTo>
                      <a:lnTo>
                        <a:pt x="7592" y="8493"/>
                      </a:lnTo>
                      <a:lnTo>
                        <a:pt x="7690" y="8566"/>
                      </a:lnTo>
                      <a:lnTo>
                        <a:pt x="7836" y="8639"/>
                      </a:lnTo>
                      <a:lnTo>
                        <a:pt x="7982" y="8663"/>
                      </a:lnTo>
                      <a:lnTo>
                        <a:pt x="8128" y="8688"/>
                      </a:lnTo>
                      <a:lnTo>
                        <a:pt x="8225" y="8688"/>
                      </a:lnTo>
                      <a:lnTo>
                        <a:pt x="8347" y="8663"/>
                      </a:lnTo>
                      <a:lnTo>
                        <a:pt x="8566" y="8566"/>
                      </a:lnTo>
                      <a:lnTo>
                        <a:pt x="8639" y="8663"/>
                      </a:lnTo>
                      <a:lnTo>
                        <a:pt x="8736" y="8736"/>
                      </a:lnTo>
                      <a:lnTo>
                        <a:pt x="8833" y="8809"/>
                      </a:lnTo>
                      <a:lnTo>
                        <a:pt x="8931" y="8858"/>
                      </a:lnTo>
                      <a:lnTo>
                        <a:pt x="9174" y="8907"/>
                      </a:lnTo>
                      <a:lnTo>
                        <a:pt x="9417" y="8931"/>
                      </a:lnTo>
                      <a:lnTo>
                        <a:pt x="9661" y="8882"/>
                      </a:lnTo>
                      <a:lnTo>
                        <a:pt x="9880" y="8809"/>
                      </a:lnTo>
                      <a:lnTo>
                        <a:pt x="9977" y="8736"/>
                      </a:lnTo>
                      <a:lnTo>
                        <a:pt x="10074" y="8663"/>
                      </a:lnTo>
                      <a:lnTo>
                        <a:pt x="10172" y="8566"/>
                      </a:lnTo>
                      <a:lnTo>
                        <a:pt x="10269" y="8469"/>
                      </a:lnTo>
                      <a:lnTo>
                        <a:pt x="10293" y="8396"/>
                      </a:lnTo>
                      <a:lnTo>
                        <a:pt x="10293" y="8347"/>
                      </a:lnTo>
                      <a:lnTo>
                        <a:pt x="10269" y="8298"/>
                      </a:lnTo>
                      <a:lnTo>
                        <a:pt x="10245" y="8250"/>
                      </a:lnTo>
                      <a:lnTo>
                        <a:pt x="10172" y="8225"/>
                      </a:lnTo>
                      <a:lnTo>
                        <a:pt x="10123" y="8201"/>
                      </a:lnTo>
                      <a:lnTo>
                        <a:pt x="10001" y="8201"/>
                      </a:lnTo>
                      <a:lnTo>
                        <a:pt x="9782" y="8323"/>
                      </a:lnTo>
                      <a:lnTo>
                        <a:pt x="9563" y="8420"/>
                      </a:lnTo>
                      <a:lnTo>
                        <a:pt x="9442" y="8444"/>
                      </a:lnTo>
                      <a:lnTo>
                        <a:pt x="9344" y="8469"/>
                      </a:lnTo>
                      <a:lnTo>
                        <a:pt x="9223" y="8469"/>
                      </a:lnTo>
                      <a:lnTo>
                        <a:pt x="9101" y="8420"/>
                      </a:lnTo>
                      <a:lnTo>
                        <a:pt x="9004" y="8347"/>
                      </a:lnTo>
                      <a:lnTo>
                        <a:pt x="8931" y="8274"/>
                      </a:lnTo>
                      <a:lnTo>
                        <a:pt x="9052" y="8128"/>
                      </a:lnTo>
                      <a:lnTo>
                        <a:pt x="9150" y="7982"/>
                      </a:lnTo>
                      <a:lnTo>
                        <a:pt x="9247" y="7836"/>
                      </a:lnTo>
                      <a:lnTo>
                        <a:pt x="9296" y="7666"/>
                      </a:lnTo>
                      <a:lnTo>
                        <a:pt x="9320" y="7495"/>
                      </a:lnTo>
                      <a:lnTo>
                        <a:pt x="9296" y="7349"/>
                      </a:lnTo>
                      <a:lnTo>
                        <a:pt x="9247" y="7203"/>
                      </a:lnTo>
                      <a:lnTo>
                        <a:pt x="9150" y="7057"/>
                      </a:lnTo>
                      <a:lnTo>
                        <a:pt x="9052" y="6984"/>
                      </a:lnTo>
                      <a:lnTo>
                        <a:pt x="8955" y="6936"/>
                      </a:lnTo>
                      <a:close/>
                      <a:moveTo>
                        <a:pt x="1947" y="9710"/>
                      </a:moveTo>
                      <a:lnTo>
                        <a:pt x="1801" y="9758"/>
                      </a:lnTo>
                      <a:lnTo>
                        <a:pt x="1582" y="9856"/>
                      </a:lnTo>
                      <a:lnTo>
                        <a:pt x="1363" y="10002"/>
                      </a:lnTo>
                      <a:lnTo>
                        <a:pt x="925" y="10294"/>
                      </a:lnTo>
                      <a:lnTo>
                        <a:pt x="706" y="10415"/>
                      </a:lnTo>
                      <a:lnTo>
                        <a:pt x="585" y="10513"/>
                      </a:lnTo>
                      <a:lnTo>
                        <a:pt x="463" y="10610"/>
                      </a:lnTo>
                      <a:lnTo>
                        <a:pt x="366" y="10707"/>
                      </a:lnTo>
                      <a:lnTo>
                        <a:pt x="317" y="10829"/>
                      </a:lnTo>
                      <a:lnTo>
                        <a:pt x="317" y="10878"/>
                      </a:lnTo>
                      <a:lnTo>
                        <a:pt x="341" y="10926"/>
                      </a:lnTo>
                      <a:lnTo>
                        <a:pt x="366" y="10999"/>
                      </a:lnTo>
                      <a:lnTo>
                        <a:pt x="439" y="11048"/>
                      </a:lnTo>
                      <a:lnTo>
                        <a:pt x="536" y="11097"/>
                      </a:lnTo>
                      <a:lnTo>
                        <a:pt x="633" y="11097"/>
                      </a:lnTo>
                      <a:lnTo>
                        <a:pt x="755" y="11072"/>
                      </a:lnTo>
                      <a:lnTo>
                        <a:pt x="877" y="11048"/>
                      </a:lnTo>
                      <a:lnTo>
                        <a:pt x="1120" y="10926"/>
                      </a:lnTo>
                      <a:lnTo>
                        <a:pt x="1315" y="10829"/>
                      </a:lnTo>
                      <a:lnTo>
                        <a:pt x="1728" y="10610"/>
                      </a:lnTo>
                      <a:lnTo>
                        <a:pt x="1947" y="10488"/>
                      </a:lnTo>
                      <a:lnTo>
                        <a:pt x="2142" y="10342"/>
                      </a:lnTo>
                      <a:lnTo>
                        <a:pt x="2264" y="10245"/>
                      </a:lnTo>
                      <a:lnTo>
                        <a:pt x="2312" y="10123"/>
                      </a:lnTo>
                      <a:lnTo>
                        <a:pt x="2312" y="10002"/>
                      </a:lnTo>
                      <a:lnTo>
                        <a:pt x="2264" y="9880"/>
                      </a:lnTo>
                      <a:lnTo>
                        <a:pt x="2191" y="9783"/>
                      </a:lnTo>
                      <a:lnTo>
                        <a:pt x="2069" y="9734"/>
                      </a:lnTo>
                      <a:lnTo>
                        <a:pt x="1947" y="9710"/>
                      </a:lnTo>
                      <a:close/>
                      <a:moveTo>
                        <a:pt x="14065" y="10026"/>
                      </a:moveTo>
                      <a:lnTo>
                        <a:pt x="13895" y="10050"/>
                      </a:lnTo>
                      <a:lnTo>
                        <a:pt x="13846" y="10075"/>
                      </a:lnTo>
                      <a:lnTo>
                        <a:pt x="13797" y="10123"/>
                      </a:lnTo>
                      <a:lnTo>
                        <a:pt x="13773" y="10172"/>
                      </a:lnTo>
                      <a:lnTo>
                        <a:pt x="13749" y="10221"/>
                      </a:lnTo>
                      <a:lnTo>
                        <a:pt x="13773" y="10318"/>
                      </a:lnTo>
                      <a:lnTo>
                        <a:pt x="13797" y="10367"/>
                      </a:lnTo>
                      <a:lnTo>
                        <a:pt x="13846" y="10415"/>
                      </a:lnTo>
                      <a:lnTo>
                        <a:pt x="14138" y="10586"/>
                      </a:lnTo>
                      <a:lnTo>
                        <a:pt x="14454" y="10756"/>
                      </a:lnTo>
                      <a:lnTo>
                        <a:pt x="14624" y="10878"/>
                      </a:lnTo>
                      <a:lnTo>
                        <a:pt x="14819" y="10975"/>
                      </a:lnTo>
                      <a:lnTo>
                        <a:pt x="15014" y="11048"/>
                      </a:lnTo>
                      <a:lnTo>
                        <a:pt x="15208" y="11097"/>
                      </a:lnTo>
                      <a:lnTo>
                        <a:pt x="15379" y="11097"/>
                      </a:lnTo>
                      <a:lnTo>
                        <a:pt x="15427" y="11072"/>
                      </a:lnTo>
                      <a:lnTo>
                        <a:pt x="15500" y="11024"/>
                      </a:lnTo>
                      <a:lnTo>
                        <a:pt x="15573" y="10951"/>
                      </a:lnTo>
                      <a:lnTo>
                        <a:pt x="15598" y="10829"/>
                      </a:lnTo>
                      <a:lnTo>
                        <a:pt x="15598" y="10707"/>
                      </a:lnTo>
                      <a:lnTo>
                        <a:pt x="15549" y="10586"/>
                      </a:lnTo>
                      <a:lnTo>
                        <a:pt x="15500" y="10537"/>
                      </a:lnTo>
                      <a:lnTo>
                        <a:pt x="15452" y="10513"/>
                      </a:lnTo>
                      <a:lnTo>
                        <a:pt x="15379" y="10464"/>
                      </a:lnTo>
                      <a:lnTo>
                        <a:pt x="15306" y="10464"/>
                      </a:lnTo>
                      <a:lnTo>
                        <a:pt x="15135" y="10415"/>
                      </a:lnTo>
                      <a:lnTo>
                        <a:pt x="14965" y="10367"/>
                      </a:lnTo>
                      <a:lnTo>
                        <a:pt x="14600" y="10196"/>
                      </a:lnTo>
                      <a:lnTo>
                        <a:pt x="14430" y="10099"/>
                      </a:lnTo>
                      <a:lnTo>
                        <a:pt x="14260" y="10050"/>
                      </a:lnTo>
                      <a:lnTo>
                        <a:pt x="14065" y="10026"/>
                      </a:lnTo>
                      <a:close/>
                      <a:moveTo>
                        <a:pt x="8468" y="2605"/>
                      </a:moveTo>
                      <a:lnTo>
                        <a:pt x="8760" y="2629"/>
                      </a:lnTo>
                      <a:lnTo>
                        <a:pt x="9052" y="2678"/>
                      </a:lnTo>
                      <a:lnTo>
                        <a:pt x="9344" y="2726"/>
                      </a:lnTo>
                      <a:lnTo>
                        <a:pt x="9125" y="2799"/>
                      </a:lnTo>
                      <a:lnTo>
                        <a:pt x="9101" y="2824"/>
                      </a:lnTo>
                      <a:lnTo>
                        <a:pt x="9101" y="2848"/>
                      </a:lnTo>
                      <a:lnTo>
                        <a:pt x="9101" y="2872"/>
                      </a:lnTo>
                      <a:lnTo>
                        <a:pt x="9125" y="2897"/>
                      </a:lnTo>
                      <a:lnTo>
                        <a:pt x="9223" y="2945"/>
                      </a:lnTo>
                      <a:lnTo>
                        <a:pt x="9320" y="2970"/>
                      </a:lnTo>
                      <a:lnTo>
                        <a:pt x="9442" y="2945"/>
                      </a:lnTo>
                      <a:lnTo>
                        <a:pt x="9563" y="2921"/>
                      </a:lnTo>
                      <a:lnTo>
                        <a:pt x="9855" y="2872"/>
                      </a:lnTo>
                      <a:lnTo>
                        <a:pt x="10269" y="3043"/>
                      </a:lnTo>
                      <a:lnTo>
                        <a:pt x="10074" y="3067"/>
                      </a:lnTo>
                      <a:lnTo>
                        <a:pt x="9855" y="3116"/>
                      </a:lnTo>
                      <a:lnTo>
                        <a:pt x="9685" y="3189"/>
                      </a:lnTo>
                      <a:lnTo>
                        <a:pt x="9515" y="3262"/>
                      </a:lnTo>
                      <a:lnTo>
                        <a:pt x="9515" y="3286"/>
                      </a:lnTo>
                      <a:lnTo>
                        <a:pt x="9490" y="3310"/>
                      </a:lnTo>
                      <a:lnTo>
                        <a:pt x="9515" y="3335"/>
                      </a:lnTo>
                      <a:lnTo>
                        <a:pt x="9539" y="3359"/>
                      </a:lnTo>
                      <a:lnTo>
                        <a:pt x="9953" y="3335"/>
                      </a:lnTo>
                      <a:lnTo>
                        <a:pt x="10342" y="3310"/>
                      </a:lnTo>
                      <a:lnTo>
                        <a:pt x="10780" y="3310"/>
                      </a:lnTo>
                      <a:lnTo>
                        <a:pt x="11048" y="3505"/>
                      </a:lnTo>
                      <a:lnTo>
                        <a:pt x="10756" y="3578"/>
                      </a:lnTo>
                      <a:lnTo>
                        <a:pt x="10464" y="3675"/>
                      </a:lnTo>
                      <a:lnTo>
                        <a:pt x="10245" y="3797"/>
                      </a:lnTo>
                      <a:lnTo>
                        <a:pt x="10099" y="3918"/>
                      </a:lnTo>
                      <a:lnTo>
                        <a:pt x="10074" y="3943"/>
                      </a:lnTo>
                      <a:lnTo>
                        <a:pt x="10099" y="3943"/>
                      </a:lnTo>
                      <a:lnTo>
                        <a:pt x="10391" y="3918"/>
                      </a:lnTo>
                      <a:lnTo>
                        <a:pt x="10683" y="3870"/>
                      </a:lnTo>
                      <a:lnTo>
                        <a:pt x="10975" y="3821"/>
                      </a:lnTo>
                      <a:lnTo>
                        <a:pt x="11291" y="3773"/>
                      </a:lnTo>
                      <a:lnTo>
                        <a:pt x="11364" y="3773"/>
                      </a:lnTo>
                      <a:lnTo>
                        <a:pt x="11583" y="3967"/>
                      </a:lnTo>
                      <a:lnTo>
                        <a:pt x="11778" y="4186"/>
                      </a:lnTo>
                      <a:lnTo>
                        <a:pt x="11388" y="4210"/>
                      </a:lnTo>
                      <a:lnTo>
                        <a:pt x="10829" y="4259"/>
                      </a:lnTo>
                      <a:lnTo>
                        <a:pt x="10561" y="4283"/>
                      </a:lnTo>
                      <a:lnTo>
                        <a:pt x="10318" y="4381"/>
                      </a:lnTo>
                      <a:lnTo>
                        <a:pt x="10293" y="4405"/>
                      </a:lnTo>
                      <a:lnTo>
                        <a:pt x="10293" y="4429"/>
                      </a:lnTo>
                      <a:lnTo>
                        <a:pt x="10318" y="4454"/>
                      </a:lnTo>
                      <a:lnTo>
                        <a:pt x="10585" y="4527"/>
                      </a:lnTo>
                      <a:lnTo>
                        <a:pt x="11705" y="4527"/>
                      </a:lnTo>
                      <a:lnTo>
                        <a:pt x="11997" y="4502"/>
                      </a:lnTo>
                      <a:lnTo>
                        <a:pt x="12216" y="4867"/>
                      </a:lnTo>
                      <a:lnTo>
                        <a:pt x="11851" y="4867"/>
                      </a:lnTo>
                      <a:lnTo>
                        <a:pt x="11267" y="4892"/>
                      </a:lnTo>
                      <a:lnTo>
                        <a:pt x="10658" y="4940"/>
                      </a:lnTo>
                      <a:lnTo>
                        <a:pt x="10634" y="4940"/>
                      </a:lnTo>
                      <a:lnTo>
                        <a:pt x="10634" y="4965"/>
                      </a:lnTo>
                      <a:lnTo>
                        <a:pt x="10634" y="4989"/>
                      </a:lnTo>
                      <a:lnTo>
                        <a:pt x="10658" y="5013"/>
                      </a:lnTo>
                      <a:lnTo>
                        <a:pt x="10902" y="5086"/>
                      </a:lnTo>
                      <a:lnTo>
                        <a:pt x="11169" y="5111"/>
                      </a:lnTo>
                      <a:lnTo>
                        <a:pt x="12021" y="5111"/>
                      </a:lnTo>
                      <a:lnTo>
                        <a:pt x="12362" y="5135"/>
                      </a:lnTo>
                      <a:lnTo>
                        <a:pt x="12556" y="5622"/>
                      </a:lnTo>
                      <a:lnTo>
                        <a:pt x="11461" y="5622"/>
                      </a:lnTo>
                      <a:lnTo>
                        <a:pt x="11291" y="5646"/>
                      </a:lnTo>
                      <a:lnTo>
                        <a:pt x="11145" y="5695"/>
                      </a:lnTo>
                      <a:lnTo>
                        <a:pt x="10999" y="5768"/>
                      </a:lnTo>
                      <a:lnTo>
                        <a:pt x="10975" y="5792"/>
                      </a:lnTo>
                      <a:lnTo>
                        <a:pt x="10999" y="5841"/>
                      </a:lnTo>
                      <a:lnTo>
                        <a:pt x="11267" y="5889"/>
                      </a:lnTo>
                      <a:lnTo>
                        <a:pt x="11534" y="5889"/>
                      </a:lnTo>
                      <a:lnTo>
                        <a:pt x="12070" y="5914"/>
                      </a:lnTo>
                      <a:lnTo>
                        <a:pt x="12654" y="5938"/>
                      </a:lnTo>
                      <a:lnTo>
                        <a:pt x="12702" y="6060"/>
                      </a:lnTo>
                      <a:lnTo>
                        <a:pt x="12727" y="6181"/>
                      </a:lnTo>
                      <a:lnTo>
                        <a:pt x="12386" y="6181"/>
                      </a:lnTo>
                      <a:lnTo>
                        <a:pt x="11729" y="6254"/>
                      </a:lnTo>
                      <a:lnTo>
                        <a:pt x="11413" y="6279"/>
                      </a:lnTo>
                      <a:lnTo>
                        <a:pt x="11121" y="6352"/>
                      </a:lnTo>
                      <a:lnTo>
                        <a:pt x="11096" y="6352"/>
                      </a:lnTo>
                      <a:lnTo>
                        <a:pt x="11096" y="6376"/>
                      </a:lnTo>
                      <a:lnTo>
                        <a:pt x="11096" y="6400"/>
                      </a:lnTo>
                      <a:lnTo>
                        <a:pt x="11121" y="6425"/>
                      </a:lnTo>
                      <a:lnTo>
                        <a:pt x="11388" y="6473"/>
                      </a:lnTo>
                      <a:lnTo>
                        <a:pt x="11656" y="6498"/>
                      </a:lnTo>
                      <a:lnTo>
                        <a:pt x="12508" y="6498"/>
                      </a:lnTo>
                      <a:lnTo>
                        <a:pt x="12824" y="6522"/>
                      </a:lnTo>
                      <a:lnTo>
                        <a:pt x="12873" y="6838"/>
                      </a:lnTo>
                      <a:lnTo>
                        <a:pt x="12556" y="6838"/>
                      </a:lnTo>
                      <a:lnTo>
                        <a:pt x="12240" y="6863"/>
                      </a:lnTo>
                      <a:lnTo>
                        <a:pt x="11753" y="6887"/>
                      </a:lnTo>
                      <a:lnTo>
                        <a:pt x="11510" y="6911"/>
                      </a:lnTo>
                      <a:lnTo>
                        <a:pt x="11267" y="6936"/>
                      </a:lnTo>
                      <a:lnTo>
                        <a:pt x="11242" y="6936"/>
                      </a:lnTo>
                      <a:lnTo>
                        <a:pt x="11242" y="6960"/>
                      </a:lnTo>
                      <a:lnTo>
                        <a:pt x="11242" y="7009"/>
                      </a:lnTo>
                      <a:lnTo>
                        <a:pt x="11267" y="7009"/>
                      </a:lnTo>
                      <a:lnTo>
                        <a:pt x="11461" y="7082"/>
                      </a:lnTo>
                      <a:lnTo>
                        <a:pt x="11680" y="7130"/>
                      </a:lnTo>
                      <a:lnTo>
                        <a:pt x="12727" y="7130"/>
                      </a:lnTo>
                      <a:lnTo>
                        <a:pt x="12921" y="7106"/>
                      </a:lnTo>
                      <a:lnTo>
                        <a:pt x="12994" y="7593"/>
                      </a:lnTo>
                      <a:lnTo>
                        <a:pt x="12994" y="7593"/>
                      </a:lnTo>
                      <a:lnTo>
                        <a:pt x="12848" y="7568"/>
                      </a:lnTo>
                      <a:lnTo>
                        <a:pt x="12702" y="7568"/>
                      </a:lnTo>
                      <a:lnTo>
                        <a:pt x="12435" y="7593"/>
                      </a:lnTo>
                      <a:lnTo>
                        <a:pt x="11997" y="7593"/>
                      </a:lnTo>
                      <a:lnTo>
                        <a:pt x="11778" y="7617"/>
                      </a:lnTo>
                      <a:lnTo>
                        <a:pt x="11559" y="7690"/>
                      </a:lnTo>
                      <a:lnTo>
                        <a:pt x="11534" y="7690"/>
                      </a:lnTo>
                      <a:lnTo>
                        <a:pt x="11534" y="7739"/>
                      </a:lnTo>
                      <a:lnTo>
                        <a:pt x="11534" y="7763"/>
                      </a:lnTo>
                      <a:lnTo>
                        <a:pt x="11559" y="7787"/>
                      </a:lnTo>
                      <a:lnTo>
                        <a:pt x="11778" y="7836"/>
                      </a:lnTo>
                      <a:lnTo>
                        <a:pt x="11997" y="7860"/>
                      </a:lnTo>
                      <a:lnTo>
                        <a:pt x="12435" y="7860"/>
                      </a:lnTo>
                      <a:lnTo>
                        <a:pt x="12702" y="7885"/>
                      </a:lnTo>
                      <a:lnTo>
                        <a:pt x="12848" y="7885"/>
                      </a:lnTo>
                      <a:lnTo>
                        <a:pt x="12994" y="7860"/>
                      </a:lnTo>
                      <a:lnTo>
                        <a:pt x="12994" y="7909"/>
                      </a:lnTo>
                      <a:lnTo>
                        <a:pt x="12994" y="8250"/>
                      </a:lnTo>
                      <a:lnTo>
                        <a:pt x="12873" y="8201"/>
                      </a:lnTo>
                      <a:lnTo>
                        <a:pt x="12775" y="8201"/>
                      </a:lnTo>
                      <a:lnTo>
                        <a:pt x="12532" y="8177"/>
                      </a:lnTo>
                      <a:lnTo>
                        <a:pt x="12094" y="8177"/>
                      </a:lnTo>
                      <a:lnTo>
                        <a:pt x="11875" y="8201"/>
                      </a:lnTo>
                      <a:lnTo>
                        <a:pt x="11656" y="8250"/>
                      </a:lnTo>
                      <a:lnTo>
                        <a:pt x="11656" y="8274"/>
                      </a:lnTo>
                      <a:lnTo>
                        <a:pt x="11632" y="8298"/>
                      </a:lnTo>
                      <a:lnTo>
                        <a:pt x="11656" y="8298"/>
                      </a:lnTo>
                      <a:lnTo>
                        <a:pt x="11656" y="8323"/>
                      </a:lnTo>
                      <a:lnTo>
                        <a:pt x="12045" y="8396"/>
                      </a:lnTo>
                      <a:lnTo>
                        <a:pt x="12410" y="8444"/>
                      </a:lnTo>
                      <a:lnTo>
                        <a:pt x="12702" y="8469"/>
                      </a:lnTo>
                      <a:lnTo>
                        <a:pt x="12824" y="8493"/>
                      </a:lnTo>
                      <a:lnTo>
                        <a:pt x="12970" y="8469"/>
                      </a:lnTo>
                      <a:lnTo>
                        <a:pt x="12873" y="8858"/>
                      </a:lnTo>
                      <a:lnTo>
                        <a:pt x="12654" y="8809"/>
                      </a:lnTo>
                      <a:lnTo>
                        <a:pt x="12483" y="8785"/>
                      </a:lnTo>
                      <a:lnTo>
                        <a:pt x="12264" y="8736"/>
                      </a:lnTo>
                      <a:lnTo>
                        <a:pt x="11826" y="8736"/>
                      </a:lnTo>
                      <a:lnTo>
                        <a:pt x="11607" y="8809"/>
                      </a:lnTo>
                      <a:lnTo>
                        <a:pt x="11583" y="8834"/>
                      </a:lnTo>
                      <a:lnTo>
                        <a:pt x="11583" y="8858"/>
                      </a:lnTo>
                      <a:lnTo>
                        <a:pt x="11583" y="8882"/>
                      </a:lnTo>
                      <a:lnTo>
                        <a:pt x="11851" y="8882"/>
                      </a:lnTo>
                      <a:lnTo>
                        <a:pt x="12094" y="8931"/>
                      </a:lnTo>
                      <a:lnTo>
                        <a:pt x="12556" y="9053"/>
                      </a:lnTo>
                      <a:lnTo>
                        <a:pt x="12775" y="9126"/>
                      </a:lnTo>
                      <a:lnTo>
                        <a:pt x="12654" y="9345"/>
                      </a:lnTo>
                      <a:lnTo>
                        <a:pt x="12508" y="9296"/>
                      </a:lnTo>
                      <a:lnTo>
                        <a:pt x="12313" y="9272"/>
                      </a:lnTo>
                      <a:lnTo>
                        <a:pt x="12143" y="9223"/>
                      </a:lnTo>
                      <a:lnTo>
                        <a:pt x="11972" y="9199"/>
                      </a:lnTo>
                      <a:lnTo>
                        <a:pt x="11607" y="9199"/>
                      </a:lnTo>
                      <a:lnTo>
                        <a:pt x="11583" y="9223"/>
                      </a:lnTo>
                      <a:lnTo>
                        <a:pt x="11583" y="9247"/>
                      </a:lnTo>
                      <a:lnTo>
                        <a:pt x="11583" y="9272"/>
                      </a:lnTo>
                      <a:lnTo>
                        <a:pt x="11924" y="9418"/>
                      </a:lnTo>
                      <a:lnTo>
                        <a:pt x="12240" y="9564"/>
                      </a:lnTo>
                      <a:lnTo>
                        <a:pt x="12532" y="9637"/>
                      </a:lnTo>
                      <a:lnTo>
                        <a:pt x="12337" y="9929"/>
                      </a:lnTo>
                      <a:lnTo>
                        <a:pt x="12337" y="9977"/>
                      </a:lnTo>
                      <a:lnTo>
                        <a:pt x="12167" y="9904"/>
                      </a:lnTo>
                      <a:lnTo>
                        <a:pt x="11997" y="9880"/>
                      </a:lnTo>
                      <a:lnTo>
                        <a:pt x="11802" y="9831"/>
                      </a:lnTo>
                      <a:lnTo>
                        <a:pt x="11242" y="9831"/>
                      </a:lnTo>
                      <a:lnTo>
                        <a:pt x="11218" y="9856"/>
                      </a:lnTo>
                      <a:lnTo>
                        <a:pt x="11218" y="9880"/>
                      </a:lnTo>
                      <a:lnTo>
                        <a:pt x="11242" y="9880"/>
                      </a:lnTo>
                      <a:lnTo>
                        <a:pt x="11534" y="10002"/>
                      </a:lnTo>
                      <a:lnTo>
                        <a:pt x="11851" y="10123"/>
                      </a:lnTo>
                      <a:lnTo>
                        <a:pt x="12167" y="10245"/>
                      </a:lnTo>
                      <a:lnTo>
                        <a:pt x="11972" y="10513"/>
                      </a:lnTo>
                      <a:lnTo>
                        <a:pt x="11826" y="10488"/>
                      </a:lnTo>
                      <a:lnTo>
                        <a:pt x="11413" y="10391"/>
                      </a:lnTo>
                      <a:lnTo>
                        <a:pt x="11023" y="10342"/>
                      </a:lnTo>
                      <a:lnTo>
                        <a:pt x="10975" y="10342"/>
                      </a:lnTo>
                      <a:lnTo>
                        <a:pt x="10975" y="10367"/>
                      </a:lnTo>
                      <a:lnTo>
                        <a:pt x="10975" y="10391"/>
                      </a:lnTo>
                      <a:lnTo>
                        <a:pt x="10999" y="10440"/>
                      </a:lnTo>
                      <a:lnTo>
                        <a:pt x="11145" y="10537"/>
                      </a:lnTo>
                      <a:lnTo>
                        <a:pt x="11315" y="10610"/>
                      </a:lnTo>
                      <a:lnTo>
                        <a:pt x="11632" y="10732"/>
                      </a:lnTo>
                      <a:lnTo>
                        <a:pt x="11802" y="10780"/>
                      </a:lnTo>
                      <a:lnTo>
                        <a:pt x="11656" y="10999"/>
                      </a:lnTo>
                      <a:lnTo>
                        <a:pt x="11510" y="10951"/>
                      </a:lnTo>
                      <a:lnTo>
                        <a:pt x="11364" y="10926"/>
                      </a:lnTo>
                      <a:lnTo>
                        <a:pt x="11072" y="10853"/>
                      </a:lnTo>
                      <a:lnTo>
                        <a:pt x="10950" y="10853"/>
                      </a:lnTo>
                      <a:lnTo>
                        <a:pt x="10804" y="10902"/>
                      </a:lnTo>
                      <a:lnTo>
                        <a:pt x="10780" y="10926"/>
                      </a:lnTo>
                      <a:lnTo>
                        <a:pt x="10756" y="10951"/>
                      </a:lnTo>
                      <a:lnTo>
                        <a:pt x="10756" y="10999"/>
                      </a:lnTo>
                      <a:lnTo>
                        <a:pt x="10780" y="11048"/>
                      </a:lnTo>
                      <a:lnTo>
                        <a:pt x="10902" y="11121"/>
                      </a:lnTo>
                      <a:lnTo>
                        <a:pt x="11023" y="11170"/>
                      </a:lnTo>
                      <a:lnTo>
                        <a:pt x="11267" y="11243"/>
                      </a:lnTo>
                      <a:lnTo>
                        <a:pt x="11461" y="11291"/>
                      </a:lnTo>
                      <a:lnTo>
                        <a:pt x="11242" y="11583"/>
                      </a:lnTo>
                      <a:lnTo>
                        <a:pt x="11072" y="11535"/>
                      </a:lnTo>
                      <a:lnTo>
                        <a:pt x="10877" y="11535"/>
                      </a:lnTo>
                      <a:lnTo>
                        <a:pt x="10683" y="11583"/>
                      </a:lnTo>
                      <a:lnTo>
                        <a:pt x="10658" y="11608"/>
                      </a:lnTo>
                      <a:lnTo>
                        <a:pt x="10683" y="11632"/>
                      </a:lnTo>
                      <a:lnTo>
                        <a:pt x="10829" y="11681"/>
                      </a:lnTo>
                      <a:lnTo>
                        <a:pt x="10975" y="11729"/>
                      </a:lnTo>
                      <a:lnTo>
                        <a:pt x="11096" y="11778"/>
                      </a:lnTo>
                      <a:lnTo>
                        <a:pt x="10877" y="12143"/>
                      </a:lnTo>
                      <a:lnTo>
                        <a:pt x="10829" y="12118"/>
                      </a:lnTo>
                      <a:lnTo>
                        <a:pt x="10658" y="12045"/>
                      </a:lnTo>
                      <a:lnTo>
                        <a:pt x="10561" y="11997"/>
                      </a:lnTo>
                      <a:lnTo>
                        <a:pt x="10464" y="11972"/>
                      </a:lnTo>
                      <a:lnTo>
                        <a:pt x="10439" y="11997"/>
                      </a:lnTo>
                      <a:lnTo>
                        <a:pt x="10439" y="12045"/>
                      </a:lnTo>
                      <a:lnTo>
                        <a:pt x="10488" y="12118"/>
                      </a:lnTo>
                      <a:lnTo>
                        <a:pt x="10585" y="12191"/>
                      </a:lnTo>
                      <a:lnTo>
                        <a:pt x="10756" y="12313"/>
                      </a:lnTo>
                      <a:lnTo>
                        <a:pt x="10561" y="12654"/>
                      </a:lnTo>
                      <a:lnTo>
                        <a:pt x="10415" y="12629"/>
                      </a:lnTo>
                      <a:lnTo>
                        <a:pt x="10172" y="12629"/>
                      </a:lnTo>
                      <a:lnTo>
                        <a:pt x="10026" y="12654"/>
                      </a:lnTo>
                      <a:lnTo>
                        <a:pt x="10026" y="12678"/>
                      </a:lnTo>
                      <a:lnTo>
                        <a:pt x="10026" y="12702"/>
                      </a:lnTo>
                      <a:lnTo>
                        <a:pt x="10245" y="12800"/>
                      </a:lnTo>
                      <a:lnTo>
                        <a:pt x="10439" y="12897"/>
                      </a:lnTo>
                      <a:lnTo>
                        <a:pt x="10196" y="13384"/>
                      </a:lnTo>
                      <a:lnTo>
                        <a:pt x="9880" y="13384"/>
                      </a:lnTo>
                      <a:lnTo>
                        <a:pt x="9904" y="13432"/>
                      </a:lnTo>
                      <a:lnTo>
                        <a:pt x="10147" y="13505"/>
                      </a:lnTo>
                      <a:lnTo>
                        <a:pt x="10074" y="13700"/>
                      </a:lnTo>
                      <a:lnTo>
                        <a:pt x="10026" y="13895"/>
                      </a:lnTo>
                      <a:lnTo>
                        <a:pt x="9953" y="14284"/>
                      </a:lnTo>
                      <a:lnTo>
                        <a:pt x="9880" y="14673"/>
                      </a:lnTo>
                      <a:lnTo>
                        <a:pt x="9807" y="15087"/>
                      </a:lnTo>
                      <a:lnTo>
                        <a:pt x="9101" y="15111"/>
                      </a:lnTo>
                      <a:lnTo>
                        <a:pt x="9247" y="14673"/>
                      </a:lnTo>
                      <a:lnTo>
                        <a:pt x="9344" y="14235"/>
                      </a:lnTo>
                      <a:lnTo>
                        <a:pt x="9539" y="13359"/>
                      </a:lnTo>
                      <a:lnTo>
                        <a:pt x="9734" y="12459"/>
                      </a:lnTo>
                      <a:lnTo>
                        <a:pt x="9855" y="12021"/>
                      </a:lnTo>
                      <a:lnTo>
                        <a:pt x="9977" y="11583"/>
                      </a:lnTo>
                      <a:lnTo>
                        <a:pt x="10269" y="10659"/>
                      </a:lnTo>
                      <a:lnTo>
                        <a:pt x="10537" y="9734"/>
                      </a:lnTo>
                      <a:lnTo>
                        <a:pt x="10658" y="9320"/>
                      </a:lnTo>
                      <a:lnTo>
                        <a:pt x="10756" y="8858"/>
                      </a:lnTo>
                      <a:lnTo>
                        <a:pt x="10780" y="8639"/>
                      </a:lnTo>
                      <a:lnTo>
                        <a:pt x="10780" y="8396"/>
                      </a:lnTo>
                      <a:lnTo>
                        <a:pt x="10756" y="8177"/>
                      </a:lnTo>
                      <a:lnTo>
                        <a:pt x="10707" y="7958"/>
                      </a:lnTo>
                      <a:lnTo>
                        <a:pt x="10683" y="7933"/>
                      </a:lnTo>
                      <a:lnTo>
                        <a:pt x="10634" y="7933"/>
                      </a:lnTo>
                      <a:lnTo>
                        <a:pt x="10610" y="7958"/>
                      </a:lnTo>
                      <a:lnTo>
                        <a:pt x="10537" y="8177"/>
                      </a:lnTo>
                      <a:lnTo>
                        <a:pt x="10464" y="8420"/>
                      </a:lnTo>
                      <a:lnTo>
                        <a:pt x="10366" y="8882"/>
                      </a:lnTo>
                      <a:lnTo>
                        <a:pt x="10293" y="9369"/>
                      </a:lnTo>
                      <a:lnTo>
                        <a:pt x="10172" y="9831"/>
                      </a:lnTo>
                      <a:lnTo>
                        <a:pt x="9904" y="10756"/>
                      </a:lnTo>
                      <a:lnTo>
                        <a:pt x="9588" y="11656"/>
                      </a:lnTo>
                      <a:lnTo>
                        <a:pt x="9466" y="12094"/>
                      </a:lnTo>
                      <a:lnTo>
                        <a:pt x="9369" y="12532"/>
                      </a:lnTo>
                      <a:lnTo>
                        <a:pt x="9174" y="13384"/>
                      </a:lnTo>
                      <a:lnTo>
                        <a:pt x="8979" y="14260"/>
                      </a:lnTo>
                      <a:lnTo>
                        <a:pt x="8858" y="14698"/>
                      </a:lnTo>
                      <a:lnTo>
                        <a:pt x="8736" y="15111"/>
                      </a:lnTo>
                      <a:lnTo>
                        <a:pt x="8128" y="15136"/>
                      </a:lnTo>
                      <a:lnTo>
                        <a:pt x="7519" y="15087"/>
                      </a:lnTo>
                      <a:lnTo>
                        <a:pt x="7179" y="15063"/>
                      </a:lnTo>
                      <a:lnTo>
                        <a:pt x="7154" y="15038"/>
                      </a:lnTo>
                      <a:lnTo>
                        <a:pt x="7081" y="14698"/>
                      </a:lnTo>
                      <a:lnTo>
                        <a:pt x="7033" y="14357"/>
                      </a:lnTo>
                      <a:lnTo>
                        <a:pt x="6935" y="13651"/>
                      </a:lnTo>
                      <a:lnTo>
                        <a:pt x="6765" y="12605"/>
                      </a:lnTo>
                      <a:lnTo>
                        <a:pt x="6570" y="11583"/>
                      </a:lnTo>
                      <a:lnTo>
                        <a:pt x="6230" y="9880"/>
                      </a:lnTo>
                      <a:lnTo>
                        <a:pt x="6060" y="9028"/>
                      </a:lnTo>
                      <a:lnTo>
                        <a:pt x="5841" y="8177"/>
                      </a:lnTo>
                      <a:lnTo>
                        <a:pt x="5816" y="8152"/>
                      </a:lnTo>
                      <a:lnTo>
                        <a:pt x="5768" y="8128"/>
                      </a:lnTo>
                      <a:lnTo>
                        <a:pt x="5743" y="8128"/>
                      </a:lnTo>
                      <a:lnTo>
                        <a:pt x="5695" y="8152"/>
                      </a:lnTo>
                      <a:lnTo>
                        <a:pt x="5646" y="8298"/>
                      </a:lnTo>
                      <a:lnTo>
                        <a:pt x="5646" y="8420"/>
                      </a:lnTo>
                      <a:lnTo>
                        <a:pt x="5646" y="8542"/>
                      </a:lnTo>
                      <a:lnTo>
                        <a:pt x="5646" y="8663"/>
                      </a:lnTo>
                      <a:lnTo>
                        <a:pt x="5719" y="8931"/>
                      </a:lnTo>
                      <a:lnTo>
                        <a:pt x="5768" y="9199"/>
                      </a:lnTo>
                      <a:lnTo>
                        <a:pt x="5865" y="9734"/>
                      </a:lnTo>
                      <a:lnTo>
                        <a:pt x="5962" y="10245"/>
                      </a:lnTo>
                      <a:lnTo>
                        <a:pt x="6035" y="10780"/>
                      </a:lnTo>
                      <a:lnTo>
                        <a:pt x="6133" y="11316"/>
                      </a:lnTo>
                      <a:lnTo>
                        <a:pt x="6327" y="12337"/>
                      </a:lnTo>
                      <a:lnTo>
                        <a:pt x="6522" y="13384"/>
                      </a:lnTo>
                      <a:lnTo>
                        <a:pt x="6570" y="13773"/>
                      </a:lnTo>
                      <a:lnTo>
                        <a:pt x="6619" y="14211"/>
                      </a:lnTo>
                      <a:lnTo>
                        <a:pt x="6668" y="14625"/>
                      </a:lnTo>
                      <a:lnTo>
                        <a:pt x="6716" y="14819"/>
                      </a:lnTo>
                      <a:lnTo>
                        <a:pt x="6765" y="15014"/>
                      </a:lnTo>
                      <a:lnTo>
                        <a:pt x="6497" y="15038"/>
                      </a:lnTo>
                      <a:lnTo>
                        <a:pt x="6473" y="14625"/>
                      </a:lnTo>
                      <a:lnTo>
                        <a:pt x="6400" y="14235"/>
                      </a:lnTo>
                      <a:lnTo>
                        <a:pt x="6279" y="13846"/>
                      </a:lnTo>
                      <a:lnTo>
                        <a:pt x="6133" y="13481"/>
                      </a:lnTo>
                      <a:lnTo>
                        <a:pt x="5938" y="13116"/>
                      </a:lnTo>
                      <a:lnTo>
                        <a:pt x="5743" y="12775"/>
                      </a:lnTo>
                      <a:lnTo>
                        <a:pt x="5281" y="12070"/>
                      </a:lnTo>
                      <a:lnTo>
                        <a:pt x="4746" y="11267"/>
                      </a:lnTo>
                      <a:lnTo>
                        <a:pt x="4210" y="10415"/>
                      </a:lnTo>
                      <a:lnTo>
                        <a:pt x="3967" y="9977"/>
                      </a:lnTo>
                      <a:lnTo>
                        <a:pt x="3724" y="9539"/>
                      </a:lnTo>
                      <a:lnTo>
                        <a:pt x="3529" y="9077"/>
                      </a:lnTo>
                      <a:lnTo>
                        <a:pt x="3359" y="8615"/>
                      </a:lnTo>
                      <a:lnTo>
                        <a:pt x="3286" y="8396"/>
                      </a:lnTo>
                      <a:lnTo>
                        <a:pt x="3261" y="8152"/>
                      </a:lnTo>
                      <a:lnTo>
                        <a:pt x="3237" y="7909"/>
                      </a:lnTo>
                      <a:lnTo>
                        <a:pt x="3237" y="7666"/>
                      </a:lnTo>
                      <a:lnTo>
                        <a:pt x="3261" y="7155"/>
                      </a:lnTo>
                      <a:lnTo>
                        <a:pt x="3310" y="6668"/>
                      </a:lnTo>
                      <a:lnTo>
                        <a:pt x="3334" y="6376"/>
                      </a:lnTo>
                      <a:lnTo>
                        <a:pt x="3407" y="6108"/>
                      </a:lnTo>
                      <a:lnTo>
                        <a:pt x="3480" y="5841"/>
                      </a:lnTo>
                      <a:lnTo>
                        <a:pt x="3578" y="5597"/>
                      </a:lnTo>
                      <a:lnTo>
                        <a:pt x="3699" y="5354"/>
                      </a:lnTo>
                      <a:lnTo>
                        <a:pt x="3845" y="5111"/>
                      </a:lnTo>
                      <a:lnTo>
                        <a:pt x="4016" y="4892"/>
                      </a:lnTo>
                      <a:lnTo>
                        <a:pt x="4186" y="4673"/>
                      </a:lnTo>
                      <a:lnTo>
                        <a:pt x="4648" y="4162"/>
                      </a:lnTo>
                      <a:lnTo>
                        <a:pt x="5062" y="3748"/>
                      </a:lnTo>
                      <a:lnTo>
                        <a:pt x="5403" y="3432"/>
                      </a:lnTo>
                      <a:lnTo>
                        <a:pt x="5743" y="3189"/>
                      </a:lnTo>
                      <a:lnTo>
                        <a:pt x="6060" y="3018"/>
                      </a:lnTo>
                      <a:lnTo>
                        <a:pt x="6352" y="2872"/>
                      </a:lnTo>
                      <a:lnTo>
                        <a:pt x="6668" y="2775"/>
                      </a:lnTo>
                      <a:lnTo>
                        <a:pt x="6984" y="2702"/>
                      </a:lnTo>
                      <a:lnTo>
                        <a:pt x="7276" y="2653"/>
                      </a:lnTo>
                      <a:lnTo>
                        <a:pt x="7568" y="2629"/>
                      </a:lnTo>
                      <a:lnTo>
                        <a:pt x="7860" y="2605"/>
                      </a:lnTo>
                      <a:close/>
                      <a:moveTo>
                        <a:pt x="6716" y="15525"/>
                      </a:moveTo>
                      <a:lnTo>
                        <a:pt x="6619" y="15720"/>
                      </a:lnTo>
                      <a:lnTo>
                        <a:pt x="6352" y="16158"/>
                      </a:lnTo>
                      <a:lnTo>
                        <a:pt x="6279" y="16109"/>
                      </a:lnTo>
                      <a:lnTo>
                        <a:pt x="6230" y="16060"/>
                      </a:lnTo>
                      <a:lnTo>
                        <a:pt x="6206" y="15963"/>
                      </a:lnTo>
                      <a:lnTo>
                        <a:pt x="6206" y="15866"/>
                      </a:lnTo>
                      <a:lnTo>
                        <a:pt x="6206" y="15768"/>
                      </a:lnTo>
                      <a:lnTo>
                        <a:pt x="6230" y="15695"/>
                      </a:lnTo>
                      <a:lnTo>
                        <a:pt x="6279" y="15598"/>
                      </a:lnTo>
                      <a:lnTo>
                        <a:pt x="6327" y="15549"/>
                      </a:lnTo>
                      <a:lnTo>
                        <a:pt x="6595" y="15525"/>
                      </a:lnTo>
                      <a:close/>
                      <a:moveTo>
                        <a:pt x="6887" y="15525"/>
                      </a:moveTo>
                      <a:lnTo>
                        <a:pt x="7276" y="15549"/>
                      </a:lnTo>
                      <a:lnTo>
                        <a:pt x="7641" y="15598"/>
                      </a:lnTo>
                      <a:lnTo>
                        <a:pt x="8225" y="15647"/>
                      </a:lnTo>
                      <a:lnTo>
                        <a:pt x="8809" y="15671"/>
                      </a:lnTo>
                      <a:lnTo>
                        <a:pt x="8541" y="15963"/>
                      </a:lnTo>
                      <a:lnTo>
                        <a:pt x="8298" y="16255"/>
                      </a:lnTo>
                      <a:lnTo>
                        <a:pt x="7909" y="16231"/>
                      </a:lnTo>
                      <a:lnTo>
                        <a:pt x="8249" y="15744"/>
                      </a:lnTo>
                      <a:lnTo>
                        <a:pt x="8249" y="15720"/>
                      </a:lnTo>
                      <a:lnTo>
                        <a:pt x="8225" y="15695"/>
                      </a:lnTo>
                      <a:lnTo>
                        <a:pt x="8201" y="15671"/>
                      </a:lnTo>
                      <a:lnTo>
                        <a:pt x="8176" y="15695"/>
                      </a:lnTo>
                      <a:lnTo>
                        <a:pt x="7690" y="16231"/>
                      </a:lnTo>
                      <a:lnTo>
                        <a:pt x="7179" y="16182"/>
                      </a:lnTo>
                      <a:lnTo>
                        <a:pt x="7325" y="15939"/>
                      </a:lnTo>
                      <a:lnTo>
                        <a:pt x="7471" y="15671"/>
                      </a:lnTo>
                      <a:lnTo>
                        <a:pt x="7471" y="15647"/>
                      </a:lnTo>
                      <a:lnTo>
                        <a:pt x="7446" y="15622"/>
                      </a:lnTo>
                      <a:lnTo>
                        <a:pt x="7422" y="15647"/>
                      </a:lnTo>
                      <a:lnTo>
                        <a:pt x="7203" y="15890"/>
                      </a:lnTo>
                      <a:lnTo>
                        <a:pt x="6935" y="16182"/>
                      </a:lnTo>
                      <a:lnTo>
                        <a:pt x="6741" y="16206"/>
                      </a:lnTo>
                      <a:lnTo>
                        <a:pt x="6570" y="16255"/>
                      </a:lnTo>
                      <a:lnTo>
                        <a:pt x="6668" y="16060"/>
                      </a:lnTo>
                      <a:lnTo>
                        <a:pt x="6814" y="15817"/>
                      </a:lnTo>
                      <a:lnTo>
                        <a:pt x="6862" y="15671"/>
                      </a:lnTo>
                      <a:lnTo>
                        <a:pt x="6887" y="15525"/>
                      </a:lnTo>
                      <a:close/>
                      <a:moveTo>
                        <a:pt x="9661" y="15622"/>
                      </a:moveTo>
                      <a:lnTo>
                        <a:pt x="9734" y="15671"/>
                      </a:lnTo>
                      <a:lnTo>
                        <a:pt x="9807" y="15695"/>
                      </a:lnTo>
                      <a:lnTo>
                        <a:pt x="9953" y="15695"/>
                      </a:lnTo>
                      <a:lnTo>
                        <a:pt x="9782" y="15793"/>
                      </a:lnTo>
                      <a:lnTo>
                        <a:pt x="9661" y="15939"/>
                      </a:lnTo>
                      <a:lnTo>
                        <a:pt x="9539" y="16085"/>
                      </a:lnTo>
                      <a:lnTo>
                        <a:pt x="9417" y="16279"/>
                      </a:lnTo>
                      <a:lnTo>
                        <a:pt x="9271" y="16279"/>
                      </a:lnTo>
                      <a:lnTo>
                        <a:pt x="9612" y="15817"/>
                      </a:lnTo>
                      <a:lnTo>
                        <a:pt x="9612" y="15793"/>
                      </a:lnTo>
                      <a:lnTo>
                        <a:pt x="9612" y="15768"/>
                      </a:lnTo>
                      <a:lnTo>
                        <a:pt x="9563" y="15768"/>
                      </a:lnTo>
                      <a:lnTo>
                        <a:pt x="9320" y="16012"/>
                      </a:lnTo>
                      <a:lnTo>
                        <a:pt x="9077" y="16255"/>
                      </a:lnTo>
                      <a:lnTo>
                        <a:pt x="8517" y="16255"/>
                      </a:lnTo>
                      <a:lnTo>
                        <a:pt x="8882" y="15720"/>
                      </a:lnTo>
                      <a:lnTo>
                        <a:pt x="8906" y="15695"/>
                      </a:lnTo>
                      <a:lnTo>
                        <a:pt x="8882" y="15671"/>
                      </a:lnTo>
                      <a:lnTo>
                        <a:pt x="9271" y="15671"/>
                      </a:lnTo>
                      <a:lnTo>
                        <a:pt x="9661" y="15622"/>
                      </a:lnTo>
                      <a:close/>
                      <a:moveTo>
                        <a:pt x="10074" y="15768"/>
                      </a:moveTo>
                      <a:lnTo>
                        <a:pt x="10074" y="15841"/>
                      </a:lnTo>
                      <a:lnTo>
                        <a:pt x="10099" y="15939"/>
                      </a:lnTo>
                      <a:lnTo>
                        <a:pt x="10074" y="16060"/>
                      </a:lnTo>
                      <a:lnTo>
                        <a:pt x="10050" y="16182"/>
                      </a:lnTo>
                      <a:lnTo>
                        <a:pt x="9977" y="16304"/>
                      </a:lnTo>
                      <a:lnTo>
                        <a:pt x="9758" y="16279"/>
                      </a:lnTo>
                      <a:lnTo>
                        <a:pt x="9880" y="16012"/>
                      </a:lnTo>
                      <a:lnTo>
                        <a:pt x="9977" y="15890"/>
                      </a:lnTo>
                      <a:lnTo>
                        <a:pt x="10074" y="15768"/>
                      </a:lnTo>
                      <a:close/>
                      <a:moveTo>
                        <a:pt x="6522" y="16571"/>
                      </a:moveTo>
                      <a:lnTo>
                        <a:pt x="6595" y="16620"/>
                      </a:lnTo>
                      <a:lnTo>
                        <a:pt x="6424" y="16888"/>
                      </a:lnTo>
                      <a:lnTo>
                        <a:pt x="6376" y="17034"/>
                      </a:lnTo>
                      <a:lnTo>
                        <a:pt x="6327" y="17180"/>
                      </a:lnTo>
                      <a:lnTo>
                        <a:pt x="6254" y="17082"/>
                      </a:lnTo>
                      <a:lnTo>
                        <a:pt x="6230" y="16985"/>
                      </a:lnTo>
                      <a:lnTo>
                        <a:pt x="6206" y="16912"/>
                      </a:lnTo>
                      <a:lnTo>
                        <a:pt x="6230" y="16815"/>
                      </a:lnTo>
                      <a:lnTo>
                        <a:pt x="6254" y="16839"/>
                      </a:lnTo>
                      <a:lnTo>
                        <a:pt x="6303" y="16839"/>
                      </a:lnTo>
                      <a:lnTo>
                        <a:pt x="6352" y="16815"/>
                      </a:lnTo>
                      <a:lnTo>
                        <a:pt x="6376" y="16766"/>
                      </a:lnTo>
                      <a:lnTo>
                        <a:pt x="6424" y="16596"/>
                      </a:lnTo>
                      <a:lnTo>
                        <a:pt x="6449" y="16596"/>
                      </a:lnTo>
                      <a:lnTo>
                        <a:pt x="6522" y="16571"/>
                      </a:lnTo>
                      <a:close/>
                      <a:moveTo>
                        <a:pt x="7884" y="16693"/>
                      </a:moveTo>
                      <a:lnTo>
                        <a:pt x="7957" y="16717"/>
                      </a:lnTo>
                      <a:lnTo>
                        <a:pt x="7787" y="16985"/>
                      </a:lnTo>
                      <a:lnTo>
                        <a:pt x="7617" y="17253"/>
                      </a:lnTo>
                      <a:lnTo>
                        <a:pt x="7592" y="17326"/>
                      </a:lnTo>
                      <a:lnTo>
                        <a:pt x="7300" y="17326"/>
                      </a:lnTo>
                      <a:lnTo>
                        <a:pt x="7398" y="17107"/>
                      </a:lnTo>
                      <a:lnTo>
                        <a:pt x="7519" y="16888"/>
                      </a:lnTo>
                      <a:lnTo>
                        <a:pt x="7617" y="16717"/>
                      </a:lnTo>
                      <a:lnTo>
                        <a:pt x="7884" y="16693"/>
                      </a:lnTo>
                      <a:close/>
                      <a:moveTo>
                        <a:pt x="8225" y="16717"/>
                      </a:moveTo>
                      <a:lnTo>
                        <a:pt x="8736" y="16742"/>
                      </a:lnTo>
                      <a:lnTo>
                        <a:pt x="8541" y="17034"/>
                      </a:lnTo>
                      <a:lnTo>
                        <a:pt x="8371" y="17326"/>
                      </a:lnTo>
                      <a:lnTo>
                        <a:pt x="7909" y="17326"/>
                      </a:lnTo>
                      <a:lnTo>
                        <a:pt x="7933" y="17277"/>
                      </a:lnTo>
                      <a:lnTo>
                        <a:pt x="8225" y="16717"/>
                      </a:lnTo>
                      <a:close/>
                      <a:moveTo>
                        <a:pt x="9223" y="16742"/>
                      </a:moveTo>
                      <a:lnTo>
                        <a:pt x="8979" y="17350"/>
                      </a:lnTo>
                      <a:lnTo>
                        <a:pt x="8663" y="17350"/>
                      </a:lnTo>
                      <a:lnTo>
                        <a:pt x="8979" y="16742"/>
                      </a:lnTo>
                      <a:close/>
                      <a:moveTo>
                        <a:pt x="9928" y="16742"/>
                      </a:moveTo>
                      <a:lnTo>
                        <a:pt x="9661" y="17253"/>
                      </a:lnTo>
                      <a:lnTo>
                        <a:pt x="9612" y="17350"/>
                      </a:lnTo>
                      <a:lnTo>
                        <a:pt x="9320" y="17350"/>
                      </a:lnTo>
                      <a:lnTo>
                        <a:pt x="9563" y="16742"/>
                      </a:lnTo>
                      <a:close/>
                      <a:moveTo>
                        <a:pt x="10147" y="16839"/>
                      </a:moveTo>
                      <a:lnTo>
                        <a:pt x="10220" y="16961"/>
                      </a:lnTo>
                      <a:lnTo>
                        <a:pt x="10245" y="17107"/>
                      </a:lnTo>
                      <a:lnTo>
                        <a:pt x="10220" y="17228"/>
                      </a:lnTo>
                      <a:lnTo>
                        <a:pt x="10147" y="17350"/>
                      </a:lnTo>
                      <a:lnTo>
                        <a:pt x="9928" y="17350"/>
                      </a:lnTo>
                      <a:lnTo>
                        <a:pt x="9953" y="17277"/>
                      </a:lnTo>
                      <a:lnTo>
                        <a:pt x="10050" y="17082"/>
                      </a:lnTo>
                      <a:lnTo>
                        <a:pt x="10147" y="16839"/>
                      </a:lnTo>
                      <a:close/>
                      <a:moveTo>
                        <a:pt x="6862" y="16693"/>
                      </a:moveTo>
                      <a:lnTo>
                        <a:pt x="7081" y="16717"/>
                      </a:lnTo>
                      <a:lnTo>
                        <a:pt x="7300" y="16717"/>
                      </a:lnTo>
                      <a:lnTo>
                        <a:pt x="7106" y="17009"/>
                      </a:lnTo>
                      <a:lnTo>
                        <a:pt x="6935" y="17326"/>
                      </a:lnTo>
                      <a:lnTo>
                        <a:pt x="6741" y="17350"/>
                      </a:lnTo>
                      <a:lnTo>
                        <a:pt x="6570" y="17399"/>
                      </a:lnTo>
                      <a:lnTo>
                        <a:pt x="6619" y="17204"/>
                      </a:lnTo>
                      <a:lnTo>
                        <a:pt x="6692" y="17034"/>
                      </a:lnTo>
                      <a:lnTo>
                        <a:pt x="6862" y="16693"/>
                      </a:lnTo>
                      <a:close/>
                      <a:moveTo>
                        <a:pt x="6473" y="17618"/>
                      </a:moveTo>
                      <a:lnTo>
                        <a:pt x="6643" y="17691"/>
                      </a:lnTo>
                      <a:lnTo>
                        <a:pt x="6814" y="17715"/>
                      </a:lnTo>
                      <a:lnTo>
                        <a:pt x="6789" y="17910"/>
                      </a:lnTo>
                      <a:lnTo>
                        <a:pt x="6765" y="18080"/>
                      </a:lnTo>
                      <a:lnTo>
                        <a:pt x="6643" y="17983"/>
                      </a:lnTo>
                      <a:lnTo>
                        <a:pt x="6546" y="17861"/>
                      </a:lnTo>
                      <a:lnTo>
                        <a:pt x="6352" y="17642"/>
                      </a:lnTo>
                      <a:lnTo>
                        <a:pt x="6376" y="17618"/>
                      </a:lnTo>
                      <a:lnTo>
                        <a:pt x="6424" y="17642"/>
                      </a:lnTo>
                      <a:lnTo>
                        <a:pt x="6473" y="17618"/>
                      </a:lnTo>
                      <a:close/>
                      <a:moveTo>
                        <a:pt x="7398" y="17739"/>
                      </a:moveTo>
                      <a:lnTo>
                        <a:pt x="7300" y="18031"/>
                      </a:lnTo>
                      <a:lnTo>
                        <a:pt x="7252" y="18177"/>
                      </a:lnTo>
                      <a:lnTo>
                        <a:pt x="7252" y="18299"/>
                      </a:lnTo>
                      <a:lnTo>
                        <a:pt x="7008" y="18202"/>
                      </a:lnTo>
                      <a:lnTo>
                        <a:pt x="7154" y="17739"/>
                      </a:lnTo>
                      <a:close/>
                      <a:moveTo>
                        <a:pt x="8833" y="17715"/>
                      </a:moveTo>
                      <a:lnTo>
                        <a:pt x="8785" y="17837"/>
                      </a:lnTo>
                      <a:lnTo>
                        <a:pt x="8736" y="17983"/>
                      </a:lnTo>
                      <a:lnTo>
                        <a:pt x="8712" y="18104"/>
                      </a:lnTo>
                      <a:lnTo>
                        <a:pt x="8736" y="18153"/>
                      </a:lnTo>
                      <a:lnTo>
                        <a:pt x="8736" y="18202"/>
                      </a:lnTo>
                      <a:lnTo>
                        <a:pt x="8809" y="18250"/>
                      </a:lnTo>
                      <a:lnTo>
                        <a:pt x="8882" y="18250"/>
                      </a:lnTo>
                      <a:lnTo>
                        <a:pt x="8931" y="18226"/>
                      </a:lnTo>
                      <a:lnTo>
                        <a:pt x="9004" y="18153"/>
                      </a:lnTo>
                      <a:lnTo>
                        <a:pt x="9125" y="17958"/>
                      </a:lnTo>
                      <a:lnTo>
                        <a:pt x="9198" y="17739"/>
                      </a:lnTo>
                      <a:lnTo>
                        <a:pt x="9393" y="17739"/>
                      </a:lnTo>
                      <a:lnTo>
                        <a:pt x="9369" y="17861"/>
                      </a:lnTo>
                      <a:lnTo>
                        <a:pt x="9369" y="18007"/>
                      </a:lnTo>
                      <a:lnTo>
                        <a:pt x="9125" y="18153"/>
                      </a:lnTo>
                      <a:lnTo>
                        <a:pt x="8833" y="18275"/>
                      </a:lnTo>
                      <a:lnTo>
                        <a:pt x="8566" y="18372"/>
                      </a:lnTo>
                      <a:lnTo>
                        <a:pt x="8249" y="18421"/>
                      </a:lnTo>
                      <a:lnTo>
                        <a:pt x="8274" y="18275"/>
                      </a:lnTo>
                      <a:lnTo>
                        <a:pt x="8371" y="17983"/>
                      </a:lnTo>
                      <a:lnTo>
                        <a:pt x="8468" y="17715"/>
                      </a:lnTo>
                      <a:close/>
                      <a:moveTo>
                        <a:pt x="8176" y="17715"/>
                      </a:moveTo>
                      <a:lnTo>
                        <a:pt x="8030" y="18056"/>
                      </a:lnTo>
                      <a:lnTo>
                        <a:pt x="7957" y="18250"/>
                      </a:lnTo>
                      <a:lnTo>
                        <a:pt x="7933" y="18445"/>
                      </a:lnTo>
                      <a:lnTo>
                        <a:pt x="7738" y="18421"/>
                      </a:lnTo>
                      <a:lnTo>
                        <a:pt x="7568" y="18396"/>
                      </a:lnTo>
                      <a:lnTo>
                        <a:pt x="7568" y="18226"/>
                      </a:lnTo>
                      <a:lnTo>
                        <a:pt x="7641" y="17983"/>
                      </a:lnTo>
                      <a:lnTo>
                        <a:pt x="7738" y="17715"/>
                      </a:lnTo>
                      <a:close/>
                      <a:moveTo>
                        <a:pt x="8128" y="2094"/>
                      </a:moveTo>
                      <a:lnTo>
                        <a:pt x="7714" y="2142"/>
                      </a:lnTo>
                      <a:lnTo>
                        <a:pt x="7325" y="2191"/>
                      </a:lnTo>
                      <a:lnTo>
                        <a:pt x="6935" y="2264"/>
                      </a:lnTo>
                      <a:lnTo>
                        <a:pt x="6546" y="2386"/>
                      </a:lnTo>
                      <a:lnTo>
                        <a:pt x="6181" y="2507"/>
                      </a:lnTo>
                      <a:lnTo>
                        <a:pt x="5841" y="2653"/>
                      </a:lnTo>
                      <a:lnTo>
                        <a:pt x="5500" y="2824"/>
                      </a:lnTo>
                      <a:lnTo>
                        <a:pt x="5184" y="3018"/>
                      </a:lnTo>
                      <a:lnTo>
                        <a:pt x="4892" y="3237"/>
                      </a:lnTo>
                      <a:lnTo>
                        <a:pt x="4551" y="3554"/>
                      </a:lnTo>
                      <a:lnTo>
                        <a:pt x="4210" y="3918"/>
                      </a:lnTo>
                      <a:lnTo>
                        <a:pt x="3918" y="4332"/>
                      </a:lnTo>
                      <a:lnTo>
                        <a:pt x="3626" y="4746"/>
                      </a:lnTo>
                      <a:lnTo>
                        <a:pt x="3383" y="5159"/>
                      </a:lnTo>
                      <a:lnTo>
                        <a:pt x="3164" y="5549"/>
                      </a:lnTo>
                      <a:lnTo>
                        <a:pt x="3018" y="5889"/>
                      </a:lnTo>
                      <a:lnTo>
                        <a:pt x="2921" y="6157"/>
                      </a:lnTo>
                      <a:lnTo>
                        <a:pt x="2823" y="6595"/>
                      </a:lnTo>
                      <a:lnTo>
                        <a:pt x="2775" y="7057"/>
                      </a:lnTo>
                      <a:lnTo>
                        <a:pt x="2750" y="7495"/>
                      </a:lnTo>
                      <a:lnTo>
                        <a:pt x="2775" y="7958"/>
                      </a:lnTo>
                      <a:lnTo>
                        <a:pt x="2823" y="8396"/>
                      </a:lnTo>
                      <a:lnTo>
                        <a:pt x="2921" y="8834"/>
                      </a:lnTo>
                      <a:lnTo>
                        <a:pt x="3067" y="9272"/>
                      </a:lnTo>
                      <a:lnTo>
                        <a:pt x="3237" y="9685"/>
                      </a:lnTo>
                      <a:lnTo>
                        <a:pt x="3602" y="10367"/>
                      </a:lnTo>
                      <a:lnTo>
                        <a:pt x="3991" y="11024"/>
                      </a:lnTo>
                      <a:lnTo>
                        <a:pt x="4843" y="12337"/>
                      </a:lnTo>
                      <a:lnTo>
                        <a:pt x="5281" y="13019"/>
                      </a:lnTo>
                      <a:lnTo>
                        <a:pt x="5476" y="13384"/>
                      </a:lnTo>
                      <a:lnTo>
                        <a:pt x="5646" y="13724"/>
                      </a:lnTo>
                      <a:lnTo>
                        <a:pt x="5792" y="14089"/>
                      </a:lnTo>
                      <a:lnTo>
                        <a:pt x="5914" y="14454"/>
                      </a:lnTo>
                      <a:lnTo>
                        <a:pt x="5987" y="14844"/>
                      </a:lnTo>
                      <a:lnTo>
                        <a:pt x="5987" y="15282"/>
                      </a:lnTo>
                      <a:lnTo>
                        <a:pt x="5962" y="15379"/>
                      </a:lnTo>
                      <a:lnTo>
                        <a:pt x="5962" y="15428"/>
                      </a:lnTo>
                      <a:lnTo>
                        <a:pt x="5889" y="15525"/>
                      </a:lnTo>
                      <a:lnTo>
                        <a:pt x="5841" y="15647"/>
                      </a:lnTo>
                      <a:lnTo>
                        <a:pt x="5816" y="15768"/>
                      </a:lnTo>
                      <a:lnTo>
                        <a:pt x="5792" y="15914"/>
                      </a:lnTo>
                      <a:lnTo>
                        <a:pt x="5816" y="16036"/>
                      </a:lnTo>
                      <a:lnTo>
                        <a:pt x="5841" y="16158"/>
                      </a:lnTo>
                      <a:lnTo>
                        <a:pt x="5889" y="16279"/>
                      </a:lnTo>
                      <a:lnTo>
                        <a:pt x="5962" y="16377"/>
                      </a:lnTo>
                      <a:lnTo>
                        <a:pt x="5865" y="16474"/>
                      </a:lnTo>
                      <a:lnTo>
                        <a:pt x="5792" y="16620"/>
                      </a:lnTo>
                      <a:lnTo>
                        <a:pt x="5768" y="16766"/>
                      </a:lnTo>
                      <a:lnTo>
                        <a:pt x="5768" y="16912"/>
                      </a:lnTo>
                      <a:lnTo>
                        <a:pt x="5768" y="17058"/>
                      </a:lnTo>
                      <a:lnTo>
                        <a:pt x="5816" y="17204"/>
                      </a:lnTo>
                      <a:lnTo>
                        <a:pt x="5889" y="17350"/>
                      </a:lnTo>
                      <a:lnTo>
                        <a:pt x="5987" y="17472"/>
                      </a:lnTo>
                      <a:lnTo>
                        <a:pt x="5962" y="17496"/>
                      </a:lnTo>
                      <a:lnTo>
                        <a:pt x="5914" y="17618"/>
                      </a:lnTo>
                      <a:lnTo>
                        <a:pt x="5914" y="17715"/>
                      </a:lnTo>
                      <a:lnTo>
                        <a:pt x="5938" y="17837"/>
                      </a:lnTo>
                      <a:lnTo>
                        <a:pt x="5987" y="17934"/>
                      </a:lnTo>
                      <a:lnTo>
                        <a:pt x="6133" y="18129"/>
                      </a:lnTo>
                      <a:lnTo>
                        <a:pt x="6303" y="18299"/>
                      </a:lnTo>
                      <a:lnTo>
                        <a:pt x="6424" y="18421"/>
                      </a:lnTo>
                      <a:lnTo>
                        <a:pt x="6570" y="18518"/>
                      </a:lnTo>
                      <a:lnTo>
                        <a:pt x="6862" y="18688"/>
                      </a:lnTo>
                      <a:lnTo>
                        <a:pt x="7179" y="18810"/>
                      </a:lnTo>
                      <a:lnTo>
                        <a:pt x="7495" y="18859"/>
                      </a:lnTo>
                      <a:lnTo>
                        <a:pt x="7738" y="18883"/>
                      </a:lnTo>
                      <a:lnTo>
                        <a:pt x="7982" y="18883"/>
                      </a:lnTo>
                      <a:lnTo>
                        <a:pt x="8030" y="18956"/>
                      </a:lnTo>
                      <a:lnTo>
                        <a:pt x="8079" y="18980"/>
                      </a:lnTo>
                      <a:lnTo>
                        <a:pt x="8128" y="18980"/>
                      </a:lnTo>
                      <a:lnTo>
                        <a:pt x="8176" y="18956"/>
                      </a:lnTo>
                      <a:lnTo>
                        <a:pt x="8201" y="18907"/>
                      </a:lnTo>
                      <a:lnTo>
                        <a:pt x="8201" y="18883"/>
                      </a:lnTo>
                      <a:lnTo>
                        <a:pt x="8493" y="18834"/>
                      </a:lnTo>
                      <a:lnTo>
                        <a:pt x="8785" y="18761"/>
                      </a:lnTo>
                      <a:lnTo>
                        <a:pt x="9052" y="18664"/>
                      </a:lnTo>
                      <a:lnTo>
                        <a:pt x="9320" y="18542"/>
                      </a:lnTo>
                      <a:lnTo>
                        <a:pt x="9563" y="18396"/>
                      </a:lnTo>
                      <a:lnTo>
                        <a:pt x="9807" y="18226"/>
                      </a:lnTo>
                      <a:lnTo>
                        <a:pt x="10050" y="18056"/>
                      </a:lnTo>
                      <a:lnTo>
                        <a:pt x="10269" y="17837"/>
                      </a:lnTo>
                      <a:lnTo>
                        <a:pt x="10318" y="17764"/>
                      </a:lnTo>
                      <a:lnTo>
                        <a:pt x="10342" y="17691"/>
                      </a:lnTo>
                      <a:lnTo>
                        <a:pt x="10464" y="17593"/>
                      </a:lnTo>
                      <a:lnTo>
                        <a:pt x="10537" y="17447"/>
                      </a:lnTo>
                      <a:lnTo>
                        <a:pt x="10585" y="17301"/>
                      </a:lnTo>
                      <a:lnTo>
                        <a:pt x="10634" y="17107"/>
                      </a:lnTo>
                      <a:lnTo>
                        <a:pt x="10634" y="16936"/>
                      </a:lnTo>
                      <a:lnTo>
                        <a:pt x="10585" y="16742"/>
                      </a:lnTo>
                      <a:lnTo>
                        <a:pt x="10512" y="16596"/>
                      </a:lnTo>
                      <a:lnTo>
                        <a:pt x="10391" y="16474"/>
                      </a:lnTo>
                      <a:lnTo>
                        <a:pt x="10488" y="16255"/>
                      </a:lnTo>
                      <a:lnTo>
                        <a:pt x="10537" y="16036"/>
                      </a:lnTo>
                      <a:lnTo>
                        <a:pt x="10537" y="15817"/>
                      </a:lnTo>
                      <a:lnTo>
                        <a:pt x="10488" y="15574"/>
                      </a:lnTo>
                      <a:lnTo>
                        <a:pt x="10415" y="15476"/>
                      </a:lnTo>
                      <a:lnTo>
                        <a:pt x="10342" y="15379"/>
                      </a:lnTo>
                      <a:lnTo>
                        <a:pt x="10342" y="15306"/>
                      </a:lnTo>
                      <a:lnTo>
                        <a:pt x="10415" y="14965"/>
                      </a:lnTo>
                      <a:lnTo>
                        <a:pt x="10464" y="14625"/>
                      </a:lnTo>
                      <a:lnTo>
                        <a:pt x="10512" y="14284"/>
                      </a:lnTo>
                      <a:lnTo>
                        <a:pt x="10585" y="13943"/>
                      </a:lnTo>
                      <a:lnTo>
                        <a:pt x="10658" y="13700"/>
                      </a:lnTo>
                      <a:lnTo>
                        <a:pt x="10756" y="13457"/>
                      </a:lnTo>
                      <a:lnTo>
                        <a:pt x="10999" y="12994"/>
                      </a:lnTo>
                      <a:lnTo>
                        <a:pt x="11023" y="12970"/>
                      </a:lnTo>
                      <a:lnTo>
                        <a:pt x="11023" y="12946"/>
                      </a:lnTo>
                      <a:lnTo>
                        <a:pt x="11340" y="12459"/>
                      </a:lnTo>
                      <a:lnTo>
                        <a:pt x="11632" y="11972"/>
                      </a:lnTo>
                      <a:lnTo>
                        <a:pt x="12191" y="11194"/>
                      </a:lnTo>
                      <a:lnTo>
                        <a:pt x="12483" y="10780"/>
                      </a:lnTo>
                      <a:lnTo>
                        <a:pt x="12751" y="10367"/>
                      </a:lnTo>
                      <a:lnTo>
                        <a:pt x="12994" y="9953"/>
                      </a:lnTo>
                      <a:lnTo>
                        <a:pt x="13213" y="9515"/>
                      </a:lnTo>
                      <a:lnTo>
                        <a:pt x="13384" y="9053"/>
                      </a:lnTo>
                      <a:lnTo>
                        <a:pt x="13457" y="8809"/>
                      </a:lnTo>
                      <a:lnTo>
                        <a:pt x="13505" y="8590"/>
                      </a:lnTo>
                      <a:lnTo>
                        <a:pt x="13554" y="8152"/>
                      </a:lnTo>
                      <a:lnTo>
                        <a:pt x="13554" y="7714"/>
                      </a:lnTo>
                      <a:lnTo>
                        <a:pt x="13505" y="7276"/>
                      </a:lnTo>
                      <a:lnTo>
                        <a:pt x="13432" y="6838"/>
                      </a:lnTo>
                      <a:lnTo>
                        <a:pt x="13335" y="6400"/>
                      </a:lnTo>
                      <a:lnTo>
                        <a:pt x="13213" y="5962"/>
                      </a:lnTo>
                      <a:lnTo>
                        <a:pt x="12946" y="5135"/>
                      </a:lnTo>
                      <a:lnTo>
                        <a:pt x="12800" y="4770"/>
                      </a:lnTo>
                      <a:lnTo>
                        <a:pt x="12605" y="4429"/>
                      </a:lnTo>
                      <a:lnTo>
                        <a:pt x="12386" y="4113"/>
                      </a:lnTo>
                      <a:lnTo>
                        <a:pt x="12143" y="3797"/>
                      </a:lnTo>
                      <a:lnTo>
                        <a:pt x="12143" y="3773"/>
                      </a:lnTo>
                      <a:lnTo>
                        <a:pt x="12094" y="3675"/>
                      </a:lnTo>
                      <a:lnTo>
                        <a:pt x="12021" y="3602"/>
                      </a:lnTo>
                      <a:lnTo>
                        <a:pt x="11948" y="3554"/>
                      </a:lnTo>
                      <a:lnTo>
                        <a:pt x="11851" y="3505"/>
                      </a:lnTo>
                      <a:lnTo>
                        <a:pt x="11607" y="3286"/>
                      </a:lnTo>
                      <a:lnTo>
                        <a:pt x="11340" y="3091"/>
                      </a:lnTo>
                      <a:lnTo>
                        <a:pt x="11072" y="2897"/>
                      </a:lnTo>
                      <a:lnTo>
                        <a:pt x="10804" y="2726"/>
                      </a:lnTo>
                      <a:lnTo>
                        <a:pt x="10464" y="2556"/>
                      </a:lnTo>
                      <a:lnTo>
                        <a:pt x="10099" y="2386"/>
                      </a:lnTo>
                      <a:lnTo>
                        <a:pt x="9709" y="2264"/>
                      </a:lnTo>
                      <a:lnTo>
                        <a:pt x="9320" y="2191"/>
                      </a:lnTo>
                      <a:lnTo>
                        <a:pt x="8931" y="2142"/>
                      </a:lnTo>
                      <a:lnTo>
                        <a:pt x="8517" y="20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>
                    <a:spcBef>
                      <a:spcPts val="0"/>
                    </a:spcBef>
                    <a:buNone/>
                  </a:pPr>
                  <a:endParaRPr sz="105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1030282" y="4561983"/>
                <a:ext cx="1300429" cy="1781683"/>
                <a:chOff x="28019" y="1791222"/>
                <a:chExt cx="2155071" cy="2952603"/>
              </a:xfrm>
            </p:grpSpPr>
            <p:sp>
              <p:nvSpPr>
                <p:cNvPr id="47" name="Shape 198"/>
                <p:cNvSpPr/>
                <p:nvPr/>
              </p:nvSpPr>
              <p:spPr>
                <a:xfrm>
                  <a:off x="338770" y="3514298"/>
                  <a:ext cx="1369800" cy="9357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3265" y="45896"/>
                      </a:moveTo>
                      <a:lnTo>
                        <a:pt x="0" y="58007"/>
                      </a:lnTo>
                      <a:lnTo>
                        <a:pt x="29081" y="120000"/>
                      </a:lnTo>
                      <a:lnTo>
                        <a:pt x="120000" y="72031"/>
                      </a:lnTo>
                      <a:lnTo>
                        <a:pt x="120000" y="0"/>
                      </a:lnTo>
                      <a:lnTo>
                        <a:pt x="33265" y="45896"/>
                      </a:lnTo>
                      <a:close/>
                    </a:path>
                  </a:pathLst>
                </a:custGeom>
                <a:solidFill>
                  <a:srgbClr val="FA92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8" name="Shape 199"/>
                <p:cNvSpPr/>
                <p:nvPr/>
              </p:nvSpPr>
              <p:spPr>
                <a:xfrm>
                  <a:off x="222151" y="1791222"/>
                  <a:ext cx="1770299" cy="23035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20000" y="0"/>
                      </a:moveTo>
                      <a:lnTo>
                        <a:pt x="0" y="0"/>
                      </a:lnTo>
                      <a:lnTo>
                        <a:pt x="0" y="120000"/>
                      </a:lnTo>
                      <a:lnTo>
                        <a:pt x="120000" y="93236"/>
                      </a:lnTo>
                      <a:lnTo>
                        <a:pt x="1200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9" name="Shape 200"/>
                <p:cNvSpPr/>
                <p:nvPr/>
              </p:nvSpPr>
              <p:spPr>
                <a:xfrm>
                  <a:off x="670703" y="3914514"/>
                  <a:ext cx="1037699" cy="5356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21414" y="35916"/>
                      </a:lnTo>
                      <a:lnTo>
                        <a:pt x="55622" y="36194"/>
                      </a:lnTo>
                      <a:lnTo>
                        <a:pt x="89158" y="3341"/>
                      </a:lnTo>
                      <a:lnTo>
                        <a:pt x="91582" y="0"/>
                      </a:lnTo>
                      <a:lnTo>
                        <a:pt x="119999" y="36194"/>
                      </a:lnTo>
                      <a:lnTo>
                        <a:pt x="0" y="120000"/>
                      </a:lnTo>
                      <a:close/>
                    </a:path>
                  </a:pathLst>
                </a:custGeom>
                <a:solidFill>
                  <a:srgbClr val="FAA7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0" name="Shape 201"/>
                <p:cNvSpPr/>
                <p:nvPr/>
              </p:nvSpPr>
              <p:spPr>
                <a:xfrm>
                  <a:off x="855887" y="3894786"/>
                  <a:ext cx="606899" cy="8490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22664"/>
                      </a:moveTo>
                      <a:lnTo>
                        <a:pt x="58963" y="119999"/>
                      </a:lnTo>
                      <a:lnTo>
                        <a:pt x="120000" y="0"/>
                      </a:lnTo>
                      <a:lnTo>
                        <a:pt x="0" y="2266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buNone/>
                  </a:pPr>
                  <a:endPara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51" name="Shape 207"/>
                <p:cNvSpPr txBox="1"/>
                <p:nvPr/>
              </p:nvSpPr>
              <p:spPr>
                <a:xfrm>
                  <a:off x="28019" y="2860426"/>
                  <a:ext cx="2155071" cy="8703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1425" tIns="45700" rIns="91425" bIns="45700" anchor="t" anchorCtr="0">
                  <a:noAutofit/>
                </a:bodyPr>
                <a:lstStyle/>
                <a:p>
                  <a:pPr lvl="0" algn="ctr"/>
                  <a:r>
                    <a:rPr lang="zh-TW" altLang="en-US" sz="1200" b="1" smtClean="0">
                      <a:latin typeface="Microsoft JhengHei" charset="0"/>
                      <a:ea typeface="Microsoft JhengHei" charset="0"/>
                      <a:cs typeface="Microsoft JhengHei" charset="0"/>
                    </a:rPr>
                    <a:t>贊助</a:t>
                  </a:r>
                  <a:r>
                    <a:rPr lang="zh-TW" altLang="en-US" sz="1200" b="1" dirty="0" smtClean="0">
                      <a:latin typeface="Microsoft JhengHei" charset="0"/>
                      <a:ea typeface="Microsoft JhengHei" charset="0"/>
                      <a:cs typeface="Microsoft JhengHei" charset="0"/>
                    </a:rPr>
                    <a:t>者</a:t>
                  </a:r>
                  <a:endParaRPr lang="en-US" altLang="zh-TW" sz="1200" b="1" dirty="0"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</p:txBody>
            </p:sp>
            <p:sp>
              <p:nvSpPr>
                <p:cNvPr id="52" name="Shape 385"/>
                <p:cNvSpPr/>
                <p:nvPr/>
              </p:nvSpPr>
              <p:spPr>
                <a:xfrm>
                  <a:off x="775395" y="2056296"/>
                  <a:ext cx="663809" cy="702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695" h="16620" extrusionOk="0">
                      <a:moveTo>
                        <a:pt x="7786" y="755"/>
                      </a:moveTo>
                      <a:lnTo>
                        <a:pt x="7567" y="780"/>
                      </a:lnTo>
                      <a:lnTo>
                        <a:pt x="7324" y="804"/>
                      </a:lnTo>
                      <a:lnTo>
                        <a:pt x="7105" y="877"/>
                      </a:lnTo>
                      <a:lnTo>
                        <a:pt x="6910" y="999"/>
                      </a:lnTo>
                      <a:lnTo>
                        <a:pt x="6813" y="1072"/>
                      </a:lnTo>
                      <a:lnTo>
                        <a:pt x="6740" y="1145"/>
                      </a:lnTo>
                      <a:lnTo>
                        <a:pt x="6691" y="1242"/>
                      </a:lnTo>
                      <a:lnTo>
                        <a:pt x="6643" y="1364"/>
                      </a:lnTo>
                      <a:lnTo>
                        <a:pt x="6667" y="1388"/>
                      </a:lnTo>
                      <a:lnTo>
                        <a:pt x="6691" y="1412"/>
                      </a:lnTo>
                      <a:lnTo>
                        <a:pt x="6740" y="1388"/>
                      </a:lnTo>
                      <a:lnTo>
                        <a:pt x="6764" y="1412"/>
                      </a:lnTo>
                      <a:lnTo>
                        <a:pt x="6716" y="1461"/>
                      </a:lnTo>
                      <a:lnTo>
                        <a:pt x="6691" y="1510"/>
                      </a:lnTo>
                      <a:lnTo>
                        <a:pt x="6691" y="1680"/>
                      </a:lnTo>
                      <a:lnTo>
                        <a:pt x="6716" y="1826"/>
                      </a:lnTo>
                      <a:lnTo>
                        <a:pt x="6764" y="1996"/>
                      </a:lnTo>
                      <a:lnTo>
                        <a:pt x="6813" y="2166"/>
                      </a:lnTo>
                      <a:lnTo>
                        <a:pt x="6886" y="2312"/>
                      </a:lnTo>
                      <a:lnTo>
                        <a:pt x="7008" y="2434"/>
                      </a:lnTo>
                      <a:lnTo>
                        <a:pt x="7129" y="2556"/>
                      </a:lnTo>
                      <a:lnTo>
                        <a:pt x="7251" y="2629"/>
                      </a:lnTo>
                      <a:lnTo>
                        <a:pt x="7300" y="2629"/>
                      </a:lnTo>
                      <a:lnTo>
                        <a:pt x="7324" y="2604"/>
                      </a:lnTo>
                      <a:lnTo>
                        <a:pt x="7324" y="2580"/>
                      </a:lnTo>
                      <a:lnTo>
                        <a:pt x="7324" y="2556"/>
                      </a:lnTo>
                      <a:lnTo>
                        <a:pt x="7056" y="2069"/>
                      </a:lnTo>
                      <a:lnTo>
                        <a:pt x="6983" y="1826"/>
                      </a:lnTo>
                      <a:lnTo>
                        <a:pt x="6910" y="1583"/>
                      </a:lnTo>
                      <a:lnTo>
                        <a:pt x="7202" y="1874"/>
                      </a:lnTo>
                      <a:lnTo>
                        <a:pt x="7543" y="2142"/>
                      </a:lnTo>
                      <a:lnTo>
                        <a:pt x="7884" y="2385"/>
                      </a:lnTo>
                      <a:lnTo>
                        <a:pt x="8273" y="2580"/>
                      </a:lnTo>
                      <a:lnTo>
                        <a:pt x="8468" y="2677"/>
                      </a:lnTo>
                      <a:lnTo>
                        <a:pt x="8662" y="2726"/>
                      </a:lnTo>
                      <a:lnTo>
                        <a:pt x="8857" y="2775"/>
                      </a:lnTo>
                      <a:lnTo>
                        <a:pt x="9076" y="2823"/>
                      </a:lnTo>
                      <a:lnTo>
                        <a:pt x="9490" y="2823"/>
                      </a:lnTo>
                      <a:lnTo>
                        <a:pt x="9709" y="2799"/>
                      </a:lnTo>
                      <a:lnTo>
                        <a:pt x="9928" y="2750"/>
                      </a:lnTo>
                      <a:lnTo>
                        <a:pt x="9952" y="2726"/>
                      </a:lnTo>
                      <a:lnTo>
                        <a:pt x="9976" y="2677"/>
                      </a:lnTo>
                      <a:lnTo>
                        <a:pt x="9952" y="2629"/>
                      </a:lnTo>
                      <a:lnTo>
                        <a:pt x="9928" y="2604"/>
                      </a:lnTo>
                      <a:lnTo>
                        <a:pt x="9538" y="2531"/>
                      </a:lnTo>
                      <a:lnTo>
                        <a:pt x="9173" y="2458"/>
                      </a:lnTo>
                      <a:lnTo>
                        <a:pt x="8784" y="2410"/>
                      </a:lnTo>
                      <a:lnTo>
                        <a:pt x="8419" y="2312"/>
                      </a:lnTo>
                      <a:lnTo>
                        <a:pt x="8224" y="2239"/>
                      </a:lnTo>
                      <a:lnTo>
                        <a:pt x="8054" y="2142"/>
                      </a:lnTo>
                      <a:lnTo>
                        <a:pt x="7689" y="1947"/>
                      </a:lnTo>
                      <a:lnTo>
                        <a:pt x="7348" y="1728"/>
                      </a:lnTo>
                      <a:lnTo>
                        <a:pt x="7008" y="1510"/>
                      </a:lnTo>
                      <a:lnTo>
                        <a:pt x="7251" y="1583"/>
                      </a:lnTo>
                      <a:lnTo>
                        <a:pt x="7494" y="1631"/>
                      </a:lnTo>
                      <a:lnTo>
                        <a:pt x="7981" y="1753"/>
                      </a:lnTo>
                      <a:lnTo>
                        <a:pt x="8297" y="1826"/>
                      </a:lnTo>
                      <a:lnTo>
                        <a:pt x="8638" y="1923"/>
                      </a:lnTo>
                      <a:lnTo>
                        <a:pt x="8954" y="1947"/>
                      </a:lnTo>
                      <a:lnTo>
                        <a:pt x="9125" y="1947"/>
                      </a:lnTo>
                      <a:lnTo>
                        <a:pt x="9295" y="1923"/>
                      </a:lnTo>
                      <a:lnTo>
                        <a:pt x="9344" y="1899"/>
                      </a:lnTo>
                      <a:lnTo>
                        <a:pt x="9344" y="1850"/>
                      </a:lnTo>
                      <a:lnTo>
                        <a:pt x="9344" y="1826"/>
                      </a:lnTo>
                      <a:lnTo>
                        <a:pt x="9319" y="1777"/>
                      </a:lnTo>
                      <a:lnTo>
                        <a:pt x="9027" y="1655"/>
                      </a:lnTo>
                      <a:lnTo>
                        <a:pt x="8711" y="1558"/>
                      </a:lnTo>
                      <a:lnTo>
                        <a:pt x="8078" y="1437"/>
                      </a:lnTo>
                      <a:lnTo>
                        <a:pt x="7567" y="1315"/>
                      </a:lnTo>
                      <a:lnTo>
                        <a:pt x="7300" y="1266"/>
                      </a:lnTo>
                      <a:lnTo>
                        <a:pt x="7032" y="1266"/>
                      </a:lnTo>
                      <a:lnTo>
                        <a:pt x="7251" y="1145"/>
                      </a:lnTo>
                      <a:lnTo>
                        <a:pt x="7470" y="1072"/>
                      </a:lnTo>
                      <a:lnTo>
                        <a:pt x="7738" y="1047"/>
                      </a:lnTo>
                      <a:lnTo>
                        <a:pt x="8005" y="1072"/>
                      </a:lnTo>
                      <a:lnTo>
                        <a:pt x="8273" y="1120"/>
                      </a:lnTo>
                      <a:lnTo>
                        <a:pt x="8541" y="1193"/>
                      </a:lnTo>
                      <a:lnTo>
                        <a:pt x="8760" y="1266"/>
                      </a:lnTo>
                      <a:lnTo>
                        <a:pt x="8954" y="1339"/>
                      </a:lnTo>
                      <a:lnTo>
                        <a:pt x="9368" y="1558"/>
                      </a:lnTo>
                      <a:lnTo>
                        <a:pt x="9806" y="1753"/>
                      </a:lnTo>
                      <a:lnTo>
                        <a:pt x="10001" y="1826"/>
                      </a:lnTo>
                      <a:lnTo>
                        <a:pt x="10220" y="1874"/>
                      </a:lnTo>
                      <a:lnTo>
                        <a:pt x="10268" y="1850"/>
                      </a:lnTo>
                      <a:lnTo>
                        <a:pt x="10293" y="1826"/>
                      </a:lnTo>
                      <a:lnTo>
                        <a:pt x="10317" y="1801"/>
                      </a:lnTo>
                      <a:lnTo>
                        <a:pt x="10293" y="1753"/>
                      </a:lnTo>
                      <a:lnTo>
                        <a:pt x="10098" y="1558"/>
                      </a:lnTo>
                      <a:lnTo>
                        <a:pt x="9879" y="1388"/>
                      </a:lnTo>
                      <a:lnTo>
                        <a:pt x="9611" y="1242"/>
                      </a:lnTo>
                      <a:lnTo>
                        <a:pt x="9344" y="1120"/>
                      </a:lnTo>
                      <a:lnTo>
                        <a:pt x="9052" y="1023"/>
                      </a:lnTo>
                      <a:lnTo>
                        <a:pt x="8760" y="926"/>
                      </a:lnTo>
                      <a:lnTo>
                        <a:pt x="8224" y="804"/>
                      </a:lnTo>
                      <a:lnTo>
                        <a:pt x="8030" y="755"/>
                      </a:lnTo>
                      <a:close/>
                      <a:moveTo>
                        <a:pt x="5888" y="1996"/>
                      </a:moveTo>
                      <a:lnTo>
                        <a:pt x="5864" y="2020"/>
                      </a:lnTo>
                      <a:lnTo>
                        <a:pt x="5694" y="2142"/>
                      </a:lnTo>
                      <a:lnTo>
                        <a:pt x="5523" y="2264"/>
                      </a:lnTo>
                      <a:lnTo>
                        <a:pt x="5207" y="2556"/>
                      </a:lnTo>
                      <a:lnTo>
                        <a:pt x="4891" y="2823"/>
                      </a:lnTo>
                      <a:lnTo>
                        <a:pt x="4745" y="2969"/>
                      </a:lnTo>
                      <a:lnTo>
                        <a:pt x="4623" y="3140"/>
                      </a:lnTo>
                      <a:lnTo>
                        <a:pt x="4623" y="3188"/>
                      </a:lnTo>
                      <a:lnTo>
                        <a:pt x="4647" y="3213"/>
                      </a:lnTo>
                      <a:lnTo>
                        <a:pt x="4842" y="3115"/>
                      </a:lnTo>
                      <a:lnTo>
                        <a:pt x="4988" y="3018"/>
                      </a:lnTo>
                      <a:lnTo>
                        <a:pt x="5280" y="2775"/>
                      </a:lnTo>
                      <a:lnTo>
                        <a:pt x="5645" y="2458"/>
                      </a:lnTo>
                      <a:lnTo>
                        <a:pt x="5986" y="2166"/>
                      </a:lnTo>
                      <a:lnTo>
                        <a:pt x="6010" y="2093"/>
                      </a:lnTo>
                      <a:lnTo>
                        <a:pt x="5986" y="2045"/>
                      </a:lnTo>
                      <a:lnTo>
                        <a:pt x="5937" y="1996"/>
                      </a:lnTo>
                      <a:close/>
                      <a:moveTo>
                        <a:pt x="6107" y="5622"/>
                      </a:moveTo>
                      <a:lnTo>
                        <a:pt x="6059" y="5646"/>
                      </a:lnTo>
                      <a:lnTo>
                        <a:pt x="6010" y="5670"/>
                      </a:lnTo>
                      <a:lnTo>
                        <a:pt x="5961" y="5719"/>
                      </a:lnTo>
                      <a:lnTo>
                        <a:pt x="5888" y="5768"/>
                      </a:lnTo>
                      <a:lnTo>
                        <a:pt x="5815" y="5816"/>
                      </a:lnTo>
                      <a:lnTo>
                        <a:pt x="5767" y="5889"/>
                      </a:lnTo>
                      <a:lnTo>
                        <a:pt x="5718" y="5987"/>
                      </a:lnTo>
                      <a:lnTo>
                        <a:pt x="5669" y="6157"/>
                      </a:lnTo>
                      <a:lnTo>
                        <a:pt x="5669" y="6327"/>
                      </a:lnTo>
                      <a:lnTo>
                        <a:pt x="5669" y="6425"/>
                      </a:lnTo>
                      <a:lnTo>
                        <a:pt x="5718" y="6546"/>
                      </a:lnTo>
                      <a:lnTo>
                        <a:pt x="5767" y="6644"/>
                      </a:lnTo>
                      <a:lnTo>
                        <a:pt x="5815" y="6717"/>
                      </a:lnTo>
                      <a:lnTo>
                        <a:pt x="5888" y="6790"/>
                      </a:lnTo>
                      <a:lnTo>
                        <a:pt x="5986" y="6863"/>
                      </a:lnTo>
                      <a:lnTo>
                        <a:pt x="6083" y="6911"/>
                      </a:lnTo>
                      <a:lnTo>
                        <a:pt x="6180" y="6936"/>
                      </a:lnTo>
                      <a:lnTo>
                        <a:pt x="6326" y="6936"/>
                      </a:lnTo>
                      <a:lnTo>
                        <a:pt x="6399" y="6911"/>
                      </a:lnTo>
                      <a:lnTo>
                        <a:pt x="6448" y="6863"/>
                      </a:lnTo>
                      <a:lnTo>
                        <a:pt x="6570" y="6717"/>
                      </a:lnTo>
                      <a:lnTo>
                        <a:pt x="6643" y="6546"/>
                      </a:lnTo>
                      <a:lnTo>
                        <a:pt x="6667" y="6352"/>
                      </a:lnTo>
                      <a:lnTo>
                        <a:pt x="6667" y="6157"/>
                      </a:lnTo>
                      <a:lnTo>
                        <a:pt x="6618" y="5962"/>
                      </a:lnTo>
                      <a:lnTo>
                        <a:pt x="6594" y="5889"/>
                      </a:lnTo>
                      <a:lnTo>
                        <a:pt x="6521" y="5792"/>
                      </a:lnTo>
                      <a:lnTo>
                        <a:pt x="6472" y="5719"/>
                      </a:lnTo>
                      <a:lnTo>
                        <a:pt x="6375" y="5670"/>
                      </a:lnTo>
                      <a:lnTo>
                        <a:pt x="6302" y="5622"/>
                      </a:lnTo>
                      <a:close/>
                      <a:moveTo>
                        <a:pt x="9368" y="5622"/>
                      </a:moveTo>
                      <a:lnTo>
                        <a:pt x="9319" y="5646"/>
                      </a:lnTo>
                      <a:lnTo>
                        <a:pt x="9271" y="5670"/>
                      </a:lnTo>
                      <a:lnTo>
                        <a:pt x="9222" y="5719"/>
                      </a:lnTo>
                      <a:lnTo>
                        <a:pt x="9149" y="5768"/>
                      </a:lnTo>
                      <a:lnTo>
                        <a:pt x="9076" y="5816"/>
                      </a:lnTo>
                      <a:lnTo>
                        <a:pt x="9027" y="5889"/>
                      </a:lnTo>
                      <a:lnTo>
                        <a:pt x="8979" y="5987"/>
                      </a:lnTo>
                      <a:lnTo>
                        <a:pt x="8930" y="6157"/>
                      </a:lnTo>
                      <a:lnTo>
                        <a:pt x="8930" y="6327"/>
                      </a:lnTo>
                      <a:lnTo>
                        <a:pt x="8930" y="6425"/>
                      </a:lnTo>
                      <a:lnTo>
                        <a:pt x="8979" y="6546"/>
                      </a:lnTo>
                      <a:lnTo>
                        <a:pt x="9027" y="6644"/>
                      </a:lnTo>
                      <a:lnTo>
                        <a:pt x="9076" y="6717"/>
                      </a:lnTo>
                      <a:lnTo>
                        <a:pt x="9149" y="6790"/>
                      </a:lnTo>
                      <a:lnTo>
                        <a:pt x="9246" y="6863"/>
                      </a:lnTo>
                      <a:lnTo>
                        <a:pt x="9344" y="6911"/>
                      </a:lnTo>
                      <a:lnTo>
                        <a:pt x="9441" y="6936"/>
                      </a:lnTo>
                      <a:lnTo>
                        <a:pt x="9587" y="6936"/>
                      </a:lnTo>
                      <a:lnTo>
                        <a:pt x="9660" y="6911"/>
                      </a:lnTo>
                      <a:lnTo>
                        <a:pt x="9709" y="6863"/>
                      </a:lnTo>
                      <a:lnTo>
                        <a:pt x="9830" y="6717"/>
                      </a:lnTo>
                      <a:lnTo>
                        <a:pt x="9903" y="6546"/>
                      </a:lnTo>
                      <a:lnTo>
                        <a:pt x="9928" y="6352"/>
                      </a:lnTo>
                      <a:lnTo>
                        <a:pt x="9928" y="6157"/>
                      </a:lnTo>
                      <a:lnTo>
                        <a:pt x="9879" y="5962"/>
                      </a:lnTo>
                      <a:lnTo>
                        <a:pt x="9855" y="5889"/>
                      </a:lnTo>
                      <a:lnTo>
                        <a:pt x="9782" y="5792"/>
                      </a:lnTo>
                      <a:lnTo>
                        <a:pt x="9733" y="5719"/>
                      </a:lnTo>
                      <a:lnTo>
                        <a:pt x="9636" y="5670"/>
                      </a:lnTo>
                      <a:lnTo>
                        <a:pt x="9563" y="5622"/>
                      </a:lnTo>
                      <a:close/>
                      <a:moveTo>
                        <a:pt x="7786" y="6765"/>
                      </a:moveTo>
                      <a:lnTo>
                        <a:pt x="7738" y="6814"/>
                      </a:lnTo>
                      <a:lnTo>
                        <a:pt x="7713" y="6863"/>
                      </a:lnTo>
                      <a:lnTo>
                        <a:pt x="7713" y="7082"/>
                      </a:lnTo>
                      <a:lnTo>
                        <a:pt x="7738" y="7301"/>
                      </a:lnTo>
                      <a:lnTo>
                        <a:pt x="7738" y="7520"/>
                      </a:lnTo>
                      <a:lnTo>
                        <a:pt x="7762" y="7739"/>
                      </a:lnTo>
                      <a:lnTo>
                        <a:pt x="7786" y="7787"/>
                      </a:lnTo>
                      <a:lnTo>
                        <a:pt x="7811" y="7812"/>
                      </a:lnTo>
                      <a:lnTo>
                        <a:pt x="7908" y="7860"/>
                      </a:lnTo>
                      <a:lnTo>
                        <a:pt x="7957" y="7836"/>
                      </a:lnTo>
                      <a:lnTo>
                        <a:pt x="8005" y="7836"/>
                      </a:lnTo>
                      <a:lnTo>
                        <a:pt x="8030" y="7787"/>
                      </a:lnTo>
                      <a:lnTo>
                        <a:pt x="8054" y="7739"/>
                      </a:lnTo>
                      <a:lnTo>
                        <a:pt x="8054" y="7641"/>
                      </a:lnTo>
                      <a:lnTo>
                        <a:pt x="8054" y="7520"/>
                      </a:lnTo>
                      <a:lnTo>
                        <a:pt x="8030" y="7301"/>
                      </a:lnTo>
                      <a:lnTo>
                        <a:pt x="7981" y="7057"/>
                      </a:lnTo>
                      <a:lnTo>
                        <a:pt x="7957" y="6936"/>
                      </a:lnTo>
                      <a:lnTo>
                        <a:pt x="7884" y="6814"/>
                      </a:lnTo>
                      <a:lnTo>
                        <a:pt x="7835" y="6765"/>
                      </a:lnTo>
                      <a:close/>
                      <a:moveTo>
                        <a:pt x="8589" y="8274"/>
                      </a:moveTo>
                      <a:lnTo>
                        <a:pt x="8249" y="8371"/>
                      </a:lnTo>
                      <a:lnTo>
                        <a:pt x="7932" y="8444"/>
                      </a:lnTo>
                      <a:lnTo>
                        <a:pt x="7592" y="8469"/>
                      </a:lnTo>
                      <a:lnTo>
                        <a:pt x="7421" y="8469"/>
                      </a:lnTo>
                      <a:lnTo>
                        <a:pt x="7251" y="8444"/>
                      </a:lnTo>
                      <a:lnTo>
                        <a:pt x="7202" y="8469"/>
                      </a:lnTo>
                      <a:lnTo>
                        <a:pt x="7178" y="8469"/>
                      </a:lnTo>
                      <a:lnTo>
                        <a:pt x="7154" y="8517"/>
                      </a:lnTo>
                      <a:lnTo>
                        <a:pt x="7178" y="8542"/>
                      </a:lnTo>
                      <a:lnTo>
                        <a:pt x="7227" y="8639"/>
                      </a:lnTo>
                      <a:lnTo>
                        <a:pt x="7300" y="8688"/>
                      </a:lnTo>
                      <a:lnTo>
                        <a:pt x="7373" y="8761"/>
                      </a:lnTo>
                      <a:lnTo>
                        <a:pt x="7470" y="8785"/>
                      </a:lnTo>
                      <a:lnTo>
                        <a:pt x="7665" y="8834"/>
                      </a:lnTo>
                      <a:lnTo>
                        <a:pt x="7908" y="8834"/>
                      </a:lnTo>
                      <a:lnTo>
                        <a:pt x="8127" y="8809"/>
                      </a:lnTo>
                      <a:lnTo>
                        <a:pt x="8370" y="8761"/>
                      </a:lnTo>
                      <a:lnTo>
                        <a:pt x="8565" y="8712"/>
                      </a:lnTo>
                      <a:lnTo>
                        <a:pt x="8735" y="8639"/>
                      </a:lnTo>
                      <a:lnTo>
                        <a:pt x="8808" y="8590"/>
                      </a:lnTo>
                      <a:lnTo>
                        <a:pt x="8833" y="8542"/>
                      </a:lnTo>
                      <a:lnTo>
                        <a:pt x="8833" y="8469"/>
                      </a:lnTo>
                      <a:lnTo>
                        <a:pt x="8833" y="8396"/>
                      </a:lnTo>
                      <a:lnTo>
                        <a:pt x="8784" y="8347"/>
                      </a:lnTo>
                      <a:lnTo>
                        <a:pt x="8735" y="8298"/>
                      </a:lnTo>
                      <a:lnTo>
                        <a:pt x="8662" y="8274"/>
                      </a:lnTo>
                      <a:close/>
                      <a:moveTo>
                        <a:pt x="6618" y="9928"/>
                      </a:moveTo>
                      <a:lnTo>
                        <a:pt x="6862" y="10026"/>
                      </a:lnTo>
                      <a:lnTo>
                        <a:pt x="7105" y="10099"/>
                      </a:lnTo>
                      <a:lnTo>
                        <a:pt x="7373" y="10172"/>
                      </a:lnTo>
                      <a:lnTo>
                        <a:pt x="7616" y="10220"/>
                      </a:lnTo>
                      <a:lnTo>
                        <a:pt x="7859" y="10245"/>
                      </a:lnTo>
                      <a:lnTo>
                        <a:pt x="8127" y="10269"/>
                      </a:lnTo>
                      <a:lnTo>
                        <a:pt x="8370" y="10245"/>
                      </a:lnTo>
                      <a:lnTo>
                        <a:pt x="8614" y="10220"/>
                      </a:lnTo>
                      <a:lnTo>
                        <a:pt x="8833" y="10172"/>
                      </a:lnTo>
                      <a:lnTo>
                        <a:pt x="9052" y="10123"/>
                      </a:lnTo>
                      <a:lnTo>
                        <a:pt x="9027" y="10366"/>
                      </a:lnTo>
                      <a:lnTo>
                        <a:pt x="8735" y="10391"/>
                      </a:lnTo>
                      <a:lnTo>
                        <a:pt x="8443" y="10415"/>
                      </a:lnTo>
                      <a:lnTo>
                        <a:pt x="8419" y="10415"/>
                      </a:lnTo>
                      <a:lnTo>
                        <a:pt x="8151" y="10391"/>
                      </a:lnTo>
                      <a:lnTo>
                        <a:pt x="8005" y="10391"/>
                      </a:lnTo>
                      <a:lnTo>
                        <a:pt x="7859" y="10415"/>
                      </a:lnTo>
                      <a:lnTo>
                        <a:pt x="7859" y="10439"/>
                      </a:lnTo>
                      <a:lnTo>
                        <a:pt x="7835" y="10464"/>
                      </a:lnTo>
                      <a:lnTo>
                        <a:pt x="7835" y="10512"/>
                      </a:lnTo>
                      <a:lnTo>
                        <a:pt x="7884" y="10585"/>
                      </a:lnTo>
                      <a:lnTo>
                        <a:pt x="7932" y="10610"/>
                      </a:lnTo>
                      <a:lnTo>
                        <a:pt x="8078" y="10683"/>
                      </a:lnTo>
                      <a:lnTo>
                        <a:pt x="8224" y="10707"/>
                      </a:lnTo>
                      <a:lnTo>
                        <a:pt x="8346" y="10731"/>
                      </a:lnTo>
                      <a:lnTo>
                        <a:pt x="8687" y="10731"/>
                      </a:lnTo>
                      <a:lnTo>
                        <a:pt x="8857" y="10707"/>
                      </a:lnTo>
                      <a:lnTo>
                        <a:pt x="9027" y="10683"/>
                      </a:lnTo>
                      <a:lnTo>
                        <a:pt x="9027" y="10804"/>
                      </a:lnTo>
                      <a:lnTo>
                        <a:pt x="8687" y="10853"/>
                      </a:lnTo>
                      <a:lnTo>
                        <a:pt x="8541" y="10877"/>
                      </a:lnTo>
                      <a:lnTo>
                        <a:pt x="8370" y="10902"/>
                      </a:lnTo>
                      <a:lnTo>
                        <a:pt x="7932" y="10902"/>
                      </a:lnTo>
                      <a:lnTo>
                        <a:pt x="7786" y="10950"/>
                      </a:lnTo>
                      <a:lnTo>
                        <a:pt x="7762" y="10999"/>
                      </a:lnTo>
                      <a:lnTo>
                        <a:pt x="7786" y="11023"/>
                      </a:lnTo>
                      <a:lnTo>
                        <a:pt x="7884" y="11121"/>
                      </a:lnTo>
                      <a:lnTo>
                        <a:pt x="8030" y="11194"/>
                      </a:lnTo>
                      <a:lnTo>
                        <a:pt x="8200" y="11242"/>
                      </a:lnTo>
                      <a:lnTo>
                        <a:pt x="8589" y="11242"/>
                      </a:lnTo>
                      <a:lnTo>
                        <a:pt x="8760" y="11218"/>
                      </a:lnTo>
                      <a:lnTo>
                        <a:pt x="8930" y="11194"/>
                      </a:lnTo>
                      <a:lnTo>
                        <a:pt x="9076" y="11121"/>
                      </a:lnTo>
                      <a:lnTo>
                        <a:pt x="9125" y="11218"/>
                      </a:lnTo>
                      <a:lnTo>
                        <a:pt x="8954" y="11291"/>
                      </a:lnTo>
                      <a:lnTo>
                        <a:pt x="8760" y="11340"/>
                      </a:lnTo>
                      <a:lnTo>
                        <a:pt x="8151" y="11461"/>
                      </a:lnTo>
                      <a:lnTo>
                        <a:pt x="8127" y="11461"/>
                      </a:lnTo>
                      <a:lnTo>
                        <a:pt x="8127" y="11486"/>
                      </a:lnTo>
                      <a:lnTo>
                        <a:pt x="8151" y="11510"/>
                      </a:lnTo>
                      <a:lnTo>
                        <a:pt x="8346" y="11583"/>
                      </a:lnTo>
                      <a:lnTo>
                        <a:pt x="8589" y="11607"/>
                      </a:lnTo>
                      <a:lnTo>
                        <a:pt x="8370" y="11656"/>
                      </a:lnTo>
                      <a:lnTo>
                        <a:pt x="8151" y="11680"/>
                      </a:lnTo>
                      <a:lnTo>
                        <a:pt x="7932" y="11680"/>
                      </a:lnTo>
                      <a:lnTo>
                        <a:pt x="7713" y="11656"/>
                      </a:lnTo>
                      <a:lnTo>
                        <a:pt x="7421" y="11632"/>
                      </a:lnTo>
                      <a:lnTo>
                        <a:pt x="7129" y="11559"/>
                      </a:lnTo>
                      <a:lnTo>
                        <a:pt x="6862" y="11461"/>
                      </a:lnTo>
                      <a:lnTo>
                        <a:pt x="6740" y="11388"/>
                      </a:lnTo>
                      <a:lnTo>
                        <a:pt x="6618" y="11291"/>
                      </a:lnTo>
                      <a:lnTo>
                        <a:pt x="6594" y="11242"/>
                      </a:lnTo>
                      <a:lnTo>
                        <a:pt x="6667" y="11194"/>
                      </a:lnTo>
                      <a:lnTo>
                        <a:pt x="6716" y="11121"/>
                      </a:lnTo>
                      <a:lnTo>
                        <a:pt x="6716" y="11023"/>
                      </a:lnTo>
                      <a:lnTo>
                        <a:pt x="6716" y="10950"/>
                      </a:lnTo>
                      <a:lnTo>
                        <a:pt x="6667" y="10804"/>
                      </a:lnTo>
                      <a:lnTo>
                        <a:pt x="6618" y="10610"/>
                      </a:lnTo>
                      <a:lnTo>
                        <a:pt x="6594" y="10415"/>
                      </a:lnTo>
                      <a:lnTo>
                        <a:pt x="6594" y="10245"/>
                      </a:lnTo>
                      <a:lnTo>
                        <a:pt x="6618" y="10074"/>
                      </a:lnTo>
                      <a:lnTo>
                        <a:pt x="6643" y="9977"/>
                      </a:lnTo>
                      <a:lnTo>
                        <a:pt x="6643" y="9953"/>
                      </a:lnTo>
                      <a:lnTo>
                        <a:pt x="6618" y="10001"/>
                      </a:lnTo>
                      <a:lnTo>
                        <a:pt x="6618" y="9928"/>
                      </a:lnTo>
                      <a:close/>
                      <a:moveTo>
                        <a:pt x="9636" y="11218"/>
                      </a:moveTo>
                      <a:lnTo>
                        <a:pt x="9782" y="11291"/>
                      </a:lnTo>
                      <a:lnTo>
                        <a:pt x="9928" y="11364"/>
                      </a:lnTo>
                      <a:lnTo>
                        <a:pt x="9855" y="11510"/>
                      </a:lnTo>
                      <a:lnTo>
                        <a:pt x="9757" y="11632"/>
                      </a:lnTo>
                      <a:lnTo>
                        <a:pt x="9636" y="11778"/>
                      </a:lnTo>
                      <a:lnTo>
                        <a:pt x="9514" y="11875"/>
                      </a:lnTo>
                      <a:lnTo>
                        <a:pt x="9246" y="12070"/>
                      </a:lnTo>
                      <a:lnTo>
                        <a:pt x="8930" y="12240"/>
                      </a:lnTo>
                      <a:lnTo>
                        <a:pt x="8589" y="12362"/>
                      </a:lnTo>
                      <a:lnTo>
                        <a:pt x="8249" y="12435"/>
                      </a:lnTo>
                      <a:lnTo>
                        <a:pt x="7908" y="12483"/>
                      </a:lnTo>
                      <a:lnTo>
                        <a:pt x="7592" y="12508"/>
                      </a:lnTo>
                      <a:lnTo>
                        <a:pt x="7227" y="12508"/>
                      </a:lnTo>
                      <a:lnTo>
                        <a:pt x="6886" y="12459"/>
                      </a:lnTo>
                      <a:lnTo>
                        <a:pt x="6521" y="12362"/>
                      </a:lnTo>
                      <a:lnTo>
                        <a:pt x="6375" y="12289"/>
                      </a:lnTo>
                      <a:lnTo>
                        <a:pt x="6205" y="12216"/>
                      </a:lnTo>
                      <a:lnTo>
                        <a:pt x="6083" y="12118"/>
                      </a:lnTo>
                      <a:lnTo>
                        <a:pt x="5986" y="12021"/>
                      </a:lnTo>
                      <a:lnTo>
                        <a:pt x="5888" y="11924"/>
                      </a:lnTo>
                      <a:lnTo>
                        <a:pt x="5815" y="11826"/>
                      </a:lnTo>
                      <a:lnTo>
                        <a:pt x="5694" y="11583"/>
                      </a:lnTo>
                      <a:lnTo>
                        <a:pt x="5572" y="11315"/>
                      </a:lnTo>
                      <a:lnTo>
                        <a:pt x="5645" y="11291"/>
                      </a:lnTo>
                      <a:lnTo>
                        <a:pt x="5840" y="11267"/>
                      </a:lnTo>
                      <a:lnTo>
                        <a:pt x="6107" y="11242"/>
                      </a:lnTo>
                      <a:lnTo>
                        <a:pt x="6180" y="11364"/>
                      </a:lnTo>
                      <a:lnTo>
                        <a:pt x="6278" y="11486"/>
                      </a:lnTo>
                      <a:lnTo>
                        <a:pt x="6448" y="11656"/>
                      </a:lnTo>
                      <a:lnTo>
                        <a:pt x="6594" y="11753"/>
                      </a:lnTo>
                      <a:lnTo>
                        <a:pt x="6764" y="11851"/>
                      </a:lnTo>
                      <a:lnTo>
                        <a:pt x="7105" y="11972"/>
                      </a:lnTo>
                      <a:lnTo>
                        <a:pt x="7446" y="12045"/>
                      </a:lnTo>
                      <a:lnTo>
                        <a:pt x="7811" y="12094"/>
                      </a:lnTo>
                      <a:lnTo>
                        <a:pt x="8151" y="12094"/>
                      </a:lnTo>
                      <a:lnTo>
                        <a:pt x="8492" y="12070"/>
                      </a:lnTo>
                      <a:lnTo>
                        <a:pt x="8833" y="11972"/>
                      </a:lnTo>
                      <a:lnTo>
                        <a:pt x="9003" y="11924"/>
                      </a:lnTo>
                      <a:lnTo>
                        <a:pt x="9173" y="11851"/>
                      </a:lnTo>
                      <a:lnTo>
                        <a:pt x="9295" y="11753"/>
                      </a:lnTo>
                      <a:lnTo>
                        <a:pt x="9441" y="11607"/>
                      </a:lnTo>
                      <a:lnTo>
                        <a:pt x="9563" y="11461"/>
                      </a:lnTo>
                      <a:lnTo>
                        <a:pt x="9587" y="11364"/>
                      </a:lnTo>
                      <a:lnTo>
                        <a:pt x="9611" y="11291"/>
                      </a:lnTo>
                      <a:lnTo>
                        <a:pt x="9636" y="11218"/>
                      </a:lnTo>
                      <a:close/>
                      <a:moveTo>
                        <a:pt x="5231" y="11437"/>
                      </a:moveTo>
                      <a:lnTo>
                        <a:pt x="5231" y="11583"/>
                      </a:lnTo>
                      <a:lnTo>
                        <a:pt x="5280" y="11729"/>
                      </a:lnTo>
                      <a:lnTo>
                        <a:pt x="5329" y="11875"/>
                      </a:lnTo>
                      <a:lnTo>
                        <a:pt x="5402" y="12021"/>
                      </a:lnTo>
                      <a:lnTo>
                        <a:pt x="5596" y="12264"/>
                      </a:lnTo>
                      <a:lnTo>
                        <a:pt x="5815" y="12459"/>
                      </a:lnTo>
                      <a:lnTo>
                        <a:pt x="6010" y="12581"/>
                      </a:lnTo>
                      <a:lnTo>
                        <a:pt x="6205" y="12702"/>
                      </a:lnTo>
                      <a:lnTo>
                        <a:pt x="6399" y="12775"/>
                      </a:lnTo>
                      <a:lnTo>
                        <a:pt x="6618" y="12848"/>
                      </a:lnTo>
                      <a:lnTo>
                        <a:pt x="6837" y="12897"/>
                      </a:lnTo>
                      <a:lnTo>
                        <a:pt x="7056" y="12946"/>
                      </a:lnTo>
                      <a:lnTo>
                        <a:pt x="7494" y="12970"/>
                      </a:lnTo>
                      <a:lnTo>
                        <a:pt x="7908" y="12946"/>
                      </a:lnTo>
                      <a:lnTo>
                        <a:pt x="8322" y="12897"/>
                      </a:lnTo>
                      <a:lnTo>
                        <a:pt x="8760" y="12775"/>
                      </a:lnTo>
                      <a:lnTo>
                        <a:pt x="9149" y="12629"/>
                      </a:lnTo>
                      <a:lnTo>
                        <a:pt x="9344" y="12532"/>
                      </a:lnTo>
                      <a:lnTo>
                        <a:pt x="9538" y="12410"/>
                      </a:lnTo>
                      <a:lnTo>
                        <a:pt x="9709" y="12289"/>
                      </a:lnTo>
                      <a:lnTo>
                        <a:pt x="9879" y="12143"/>
                      </a:lnTo>
                      <a:lnTo>
                        <a:pt x="10025" y="11997"/>
                      </a:lnTo>
                      <a:lnTo>
                        <a:pt x="10147" y="11851"/>
                      </a:lnTo>
                      <a:lnTo>
                        <a:pt x="10268" y="11656"/>
                      </a:lnTo>
                      <a:lnTo>
                        <a:pt x="10366" y="11486"/>
                      </a:lnTo>
                      <a:lnTo>
                        <a:pt x="10950" y="11583"/>
                      </a:lnTo>
                      <a:lnTo>
                        <a:pt x="10974" y="11583"/>
                      </a:lnTo>
                      <a:lnTo>
                        <a:pt x="10828" y="11680"/>
                      </a:lnTo>
                      <a:lnTo>
                        <a:pt x="10658" y="11778"/>
                      </a:lnTo>
                      <a:lnTo>
                        <a:pt x="10512" y="11899"/>
                      </a:lnTo>
                      <a:lnTo>
                        <a:pt x="10366" y="12045"/>
                      </a:lnTo>
                      <a:lnTo>
                        <a:pt x="10317" y="12118"/>
                      </a:lnTo>
                      <a:lnTo>
                        <a:pt x="10293" y="12216"/>
                      </a:lnTo>
                      <a:lnTo>
                        <a:pt x="10439" y="12167"/>
                      </a:lnTo>
                      <a:lnTo>
                        <a:pt x="10585" y="12094"/>
                      </a:lnTo>
                      <a:lnTo>
                        <a:pt x="10852" y="11924"/>
                      </a:lnTo>
                      <a:lnTo>
                        <a:pt x="11193" y="11778"/>
                      </a:lnTo>
                      <a:lnTo>
                        <a:pt x="11315" y="11753"/>
                      </a:lnTo>
                      <a:lnTo>
                        <a:pt x="11436" y="11705"/>
                      </a:lnTo>
                      <a:lnTo>
                        <a:pt x="11461" y="11680"/>
                      </a:lnTo>
                      <a:lnTo>
                        <a:pt x="12020" y="11851"/>
                      </a:lnTo>
                      <a:lnTo>
                        <a:pt x="11728" y="11948"/>
                      </a:lnTo>
                      <a:lnTo>
                        <a:pt x="11436" y="12070"/>
                      </a:lnTo>
                      <a:lnTo>
                        <a:pt x="11144" y="12191"/>
                      </a:lnTo>
                      <a:lnTo>
                        <a:pt x="10877" y="12362"/>
                      </a:lnTo>
                      <a:lnTo>
                        <a:pt x="10633" y="12532"/>
                      </a:lnTo>
                      <a:lnTo>
                        <a:pt x="10609" y="12556"/>
                      </a:lnTo>
                      <a:lnTo>
                        <a:pt x="10633" y="12581"/>
                      </a:lnTo>
                      <a:lnTo>
                        <a:pt x="11144" y="12386"/>
                      </a:lnTo>
                      <a:lnTo>
                        <a:pt x="11655" y="12216"/>
                      </a:lnTo>
                      <a:lnTo>
                        <a:pt x="11874" y="12167"/>
                      </a:lnTo>
                      <a:lnTo>
                        <a:pt x="12093" y="12118"/>
                      </a:lnTo>
                      <a:lnTo>
                        <a:pt x="12312" y="12094"/>
                      </a:lnTo>
                      <a:lnTo>
                        <a:pt x="12531" y="12021"/>
                      </a:lnTo>
                      <a:lnTo>
                        <a:pt x="12969" y="12216"/>
                      </a:lnTo>
                      <a:lnTo>
                        <a:pt x="12726" y="12289"/>
                      </a:lnTo>
                      <a:lnTo>
                        <a:pt x="12507" y="12386"/>
                      </a:lnTo>
                      <a:lnTo>
                        <a:pt x="11874" y="12654"/>
                      </a:lnTo>
                      <a:lnTo>
                        <a:pt x="11582" y="12800"/>
                      </a:lnTo>
                      <a:lnTo>
                        <a:pt x="11266" y="12897"/>
                      </a:lnTo>
                      <a:lnTo>
                        <a:pt x="11242" y="12921"/>
                      </a:lnTo>
                      <a:lnTo>
                        <a:pt x="11217" y="12946"/>
                      </a:lnTo>
                      <a:lnTo>
                        <a:pt x="11242" y="12970"/>
                      </a:lnTo>
                      <a:lnTo>
                        <a:pt x="11266" y="12994"/>
                      </a:lnTo>
                      <a:lnTo>
                        <a:pt x="11850" y="12873"/>
                      </a:lnTo>
                      <a:lnTo>
                        <a:pt x="12458" y="12727"/>
                      </a:lnTo>
                      <a:lnTo>
                        <a:pt x="12677" y="12678"/>
                      </a:lnTo>
                      <a:lnTo>
                        <a:pt x="12920" y="12629"/>
                      </a:lnTo>
                      <a:lnTo>
                        <a:pt x="13164" y="12556"/>
                      </a:lnTo>
                      <a:lnTo>
                        <a:pt x="13285" y="12508"/>
                      </a:lnTo>
                      <a:lnTo>
                        <a:pt x="13383" y="12459"/>
                      </a:lnTo>
                      <a:lnTo>
                        <a:pt x="13626" y="12629"/>
                      </a:lnTo>
                      <a:lnTo>
                        <a:pt x="13869" y="12824"/>
                      </a:lnTo>
                      <a:lnTo>
                        <a:pt x="13602" y="12873"/>
                      </a:lnTo>
                      <a:lnTo>
                        <a:pt x="12847" y="13067"/>
                      </a:lnTo>
                      <a:lnTo>
                        <a:pt x="12482" y="13165"/>
                      </a:lnTo>
                      <a:lnTo>
                        <a:pt x="12142" y="13286"/>
                      </a:lnTo>
                      <a:lnTo>
                        <a:pt x="12093" y="13335"/>
                      </a:lnTo>
                      <a:lnTo>
                        <a:pt x="12117" y="13359"/>
                      </a:lnTo>
                      <a:lnTo>
                        <a:pt x="12263" y="13408"/>
                      </a:lnTo>
                      <a:lnTo>
                        <a:pt x="12409" y="13432"/>
                      </a:lnTo>
                      <a:lnTo>
                        <a:pt x="12531" y="13457"/>
                      </a:lnTo>
                      <a:lnTo>
                        <a:pt x="12677" y="13432"/>
                      </a:lnTo>
                      <a:lnTo>
                        <a:pt x="12969" y="13408"/>
                      </a:lnTo>
                      <a:lnTo>
                        <a:pt x="13237" y="13335"/>
                      </a:lnTo>
                      <a:lnTo>
                        <a:pt x="13675" y="13238"/>
                      </a:lnTo>
                      <a:lnTo>
                        <a:pt x="13869" y="13189"/>
                      </a:lnTo>
                      <a:lnTo>
                        <a:pt x="14088" y="13165"/>
                      </a:lnTo>
                      <a:lnTo>
                        <a:pt x="14186" y="13140"/>
                      </a:lnTo>
                      <a:lnTo>
                        <a:pt x="14356" y="13335"/>
                      </a:lnTo>
                      <a:lnTo>
                        <a:pt x="14502" y="13530"/>
                      </a:lnTo>
                      <a:lnTo>
                        <a:pt x="14186" y="13554"/>
                      </a:lnTo>
                      <a:lnTo>
                        <a:pt x="13845" y="13578"/>
                      </a:lnTo>
                      <a:lnTo>
                        <a:pt x="13529" y="13627"/>
                      </a:lnTo>
                      <a:lnTo>
                        <a:pt x="13212" y="13676"/>
                      </a:lnTo>
                      <a:lnTo>
                        <a:pt x="13042" y="13724"/>
                      </a:lnTo>
                      <a:lnTo>
                        <a:pt x="12896" y="13773"/>
                      </a:lnTo>
                      <a:lnTo>
                        <a:pt x="12872" y="13797"/>
                      </a:lnTo>
                      <a:lnTo>
                        <a:pt x="12872" y="13822"/>
                      </a:lnTo>
                      <a:lnTo>
                        <a:pt x="12896" y="13846"/>
                      </a:lnTo>
                      <a:lnTo>
                        <a:pt x="12896" y="13870"/>
                      </a:lnTo>
                      <a:lnTo>
                        <a:pt x="13188" y="13919"/>
                      </a:lnTo>
                      <a:lnTo>
                        <a:pt x="13456" y="13943"/>
                      </a:lnTo>
                      <a:lnTo>
                        <a:pt x="13991" y="13919"/>
                      </a:lnTo>
                      <a:lnTo>
                        <a:pt x="14745" y="13919"/>
                      </a:lnTo>
                      <a:lnTo>
                        <a:pt x="14916" y="14284"/>
                      </a:lnTo>
                      <a:lnTo>
                        <a:pt x="14405" y="14308"/>
                      </a:lnTo>
                      <a:lnTo>
                        <a:pt x="13821" y="14308"/>
                      </a:lnTo>
                      <a:lnTo>
                        <a:pt x="13529" y="14333"/>
                      </a:lnTo>
                      <a:lnTo>
                        <a:pt x="13383" y="14357"/>
                      </a:lnTo>
                      <a:lnTo>
                        <a:pt x="13237" y="14381"/>
                      </a:lnTo>
                      <a:lnTo>
                        <a:pt x="13212" y="14406"/>
                      </a:lnTo>
                      <a:lnTo>
                        <a:pt x="13188" y="14454"/>
                      </a:lnTo>
                      <a:lnTo>
                        <a:pt x="13212" y="14503"/>
                      </a:lnTo>
                      <a:lnTo>
                        <a:pt x="13237" y="14527"/>
                      </a:lnTo>
                      <a:lnTo>
                        <a:pt x="13529" y="14600"/>
                      </a:lnTo>
                      <a:lnTo>
                        <a:pt x="13821" y="14625"/>
                      </a:lnTo>
                      <a:lnTo>
                        <a:pt x="14721" y="14625"/>
                      </a:lnTo>
                      <a:lnTo>
                        <a:pt x="15037" y="14600"/>
                      </a:lnTo>
                      <a:lnTo>
                        <a:pt x="15110" y="14868"/>
                      </a:lnTo>
                      <a:lnTo>
                        <a:pt x="15159" y="15136"/>
                      </a:lnTo>
                      <a:lnTo>
                        <a:pt x="14989" y="15087"/>
                      </a:lnTo>
                      <a:lnTo>
                        <a:pt x="14818" y="15087"/>
                      </a:lnTo>
                      <a:lnTo>
                        <a:pt x="14453" y="15063"/>
                      </a:lnTo>
                      <a:lnTo>
                        <a:pt x="14234" y="15063"/>
                      </a:lnTo>
                      <a:lnTo>
                        <a:pt x="13991" y="15087"/>
                      </a:lnTo>
                      <a:lnTo>
                        <a:pt x="13772" y="15111"/>
                      </a:lnTo>
                      <a:lnTo>
                        <a:pt x="13529" y="15184"/>
                      </a:lnTo>
                      <a:lnTo>
                        <a:pt x="13504" y="15209"/>
                      </a:lnTo>
                      <a:lnTo>
                        <a:pt x="13504" y="15233"/>
                      </a:lnTo>
                      <a:lnTo>
                        <a:pt x="13504" y="15282"/>
                      </a:lnTo>
                      <a:lnTo>
                        <a:pt x="13553" y="15282"/>
                      </a:lnTo>
                      <a:lnTo>
                        <a:pt x="14015" y="15306"/>
                      </a:lnTo>
                      <a:lnTo>
                        <a:pt x="14453" y="15330"/>
                      </a:lnTo>
                      <a:lnTo>
                        <a:pt x="14843" y="15355"/>
                      </a:lnTo>
                      <a:lnTo>
                        <a:pt x="15013" y="15355"/>
                      </a:lnTo>
                      <a:lnTo>
                        <a:pt x="15183" y="15330"/>
                      </a:lnTo>
                      <a:lnTo>
                        <a:pt x="15183" y="15330"/>
                      </a:lnTo>
                      <a:lnTo>
                        <a:pt x="15086" y="15355"/>
                      </a:lnTo>
                      <a:lnTo>
                        <a:pt x="14794" y="15452"/>
                      </a:lnTo>
                      <a:lnTo>
                        <a:pt x="14502" y="15549"/>
                      </a:lnTo>
                      <a:lnTo>
                        <a:pt x="13918" y="15671"/>
                      </a:lnTo>
                      <a:lnTo>
                        <a:pt x="13310" y="15768"/>
                      </a:lnTo>
                      <a:lnTo>
                        <a:pt x="12701" y="15841"/>
                      </a:lnTo>
                      <a:lnTo>
                        <a:pt x="12677" y="15720"/>
                      </a:lnTo>
                      <a:lnTo>
                        <a:pt x="12653" y="15525"/>
                      </a:lnTo>
                      <a:lnTo>
                        <a:pt x="12628" y="15428"/>
                      </a:lnTo>
                      <a:lnTo>
                        <a:pt x="12555" y="15330"/>
                      </a:lnTo>
                      <a:lnTo>
                        <a:pt x="12482" y="15257"/>
                      </a:lnTo>
                      <a:lnTo>
                        <a:pt x="12385" y="15233"/>
                      </a:lnTo>
                      <a:lnTo>
                        <a:pt x="12288" y="15257"/>
                      </a:lnTo>
                      <a:lnTo>
                        <a:pt x="12215" y="15330"/>
                      </a:lnTo>
                      <a:lnTo>
                        <a:pt x="12166" y="15428"/>
                      </a:lnTo>
                      <a:lnTo>
                        <a:pt x="12142" y="15525"/>
                      </a:lnTo>
                      <a:lnTo>
                        <a:pt x="12142" y="15720"/>
                      </a:lnTo>
                      <a:lnTo>
                        <a:pt x="12142" y="15890"/>
                      </a:lnTo>
                      <a:lnTo>
                        <a:pt x="11801" y="15939"/>
                      </a:lnTo>
                      <a:lnTo>
                        <a:pt x="11290" y="15987"/>
                      </a:lnTo>
                      <a:lnTo>
                        <a:pt x="10755" y="16036"/>
                      </a:lnTo>
                      <a:lnTo>
                        <a:pt x="9709" y="16085"/>
                      </a:lnTo>
                      <a:lnTo>
                        <a:pt x="7592" y="16085"/>
                      </a:lnTo>
                      <a:lnTo>
                        <a:pt x="6521" y="16060"/>
                      </a:lnTo>
                      <a:lnTo>
                        <a:pt x="5475" y="16012"/>
                      </a:lnTo>
                      <a:lnTo>
                        <a:pt x="4428" y="15939"/>
                      </a:lnTo>
                      <a:lnTo>
                        <a:pt x="3382" y="15841"/>
                      </a:lnTo>
                      <a:lnTo>
                        <a:pt x="3236" y="15817"/>
                      </a:lnTo>
                      <a:lnTo>
                        <a:pt x="3236" y="15768"/>
                      </a:lnTo>
                      <a:lnTo>
                        <a:pt x="3236" y="15671"/>
                      </a:lnTo>
                      <a:lnTo>
                        <a:pt x="3212" y="15622"/>
                      </a:lnTo>
                      <a:lnTo>
                        <a:pt x="3212" y="15574"/>
                      </a:lnTo>
                      <a:lnTo>
                        <a:pt x="3236" y="15403"/>
                      </a:lnTo>
                      <a:lnTo>
                        <a:pt x="3236" y="15306"/>
                      </a:lnTo>
                      <a:lnTo>
                        <a:pt x="3212" y="15209"/>
                      </a:lnTo>
                      <a:lnTo>
                        <a:pt x="3163" y="15136"/>
                      </a:lnTo>
                      <a:lnTo>
                        <a:pt x="3090" y="15087"/>
                      </a:lnTo>
                      <a:lnTo>
                        <a:pt x="3017" y="15087"/>
                      </a:lnTo>
                      <a:lnTo>
                        <a:pt x="2920" y="15111"/>
                      </a:lnTo>
                      <a:lnTo>
                        <a:pt x="2823" y="15209"/>
                      </a:lnTo>
                      <a:lnTo>
                        <a:pt x="2750" y="15330"/>
                      </a:lnTo>
                      <a:lnTo>
                        <a:pt x="2725" y="15452"/>
                      </a:lnTo>
                      <a:lnTo>
                        <a:pt x="2701" y="15598"/>
                      </a:lnTo>
                      <a:lnTo>
                        <a:pt x="2701" y="15695"/>
                      </a:lnTo>
                      <a:lnTo>
                        <a:pt x="2141" y="15525"/>
                      </a:lnTo>
                      <a:lnTo>
                        <a:pt x="1582" y="15355"/>
                      </a:lnTo>
                      <a:lnTo>
                        <a:pt x="1314" y="15282"/>
                      </a:lnTo>
                      <a:lnTo>
                        <a:pt x="1046" y="15257"/>
                      </a:lnTo>
                      <a:lnTo>
                        <a:pt x="754" y="15233"/>
                      </a:lnTo>
                      <a:lnTo>
                        <a:pt x="487" y="15257"/>
                      </a:lnTo>
                      <a:lnTo>
                        <a:pt x="462" y="15038"/>
                      </a:lnTo>
                      <a:lnTo>
                        <a:pt x="487" y="14844"/>
                      </a:lnTo>
                      <a:lnTo>
                        <a:pt x="511" y="14625"/>
                      </a:lnTo>
                      <a:lnTo>
                        <a:pt x="584" y="14430"/>
                      </a:lnTo>
                      <a:lnTo>
                        <a:pt x="657" y="14235"/>
                      </a:lnTo>
                      <a:lnTo>
                        <a:pt x="754" y="14041"/>
                      </a:lnTo>
                      <a:lnTo>
                        <a:pt x="852" y="13870"/>
                      </a:lnTo>
                      <a:lnTo>
                        <a:pt x="973" y="13676"/>
                      </a:lnTo>
                      <a:lnTo>
                        <a:pt x="1241" y="13359"/>
                      </a:lnTo>
                      <a:lnTo>
                        <a:pt x="1557" y="13043"/>
                      </a:lnTo>
                      <a:lnTo>
                        <a:pt x="1874" y="12775"/>
                      </a:lnTo>
                      <a:lnTo>
                        <a:pt x="2190" y="12532"/>
                      </a:lnTo>
                      <a:lnTo>
                        <a:pt x="2409" y="12386"/>
                      </a:lnTo>
                      <a:lnTo>
                        <a:pt x="2604" y="12289"/>
                      </a:lnTo>
                      <a:lnTo>
                        <a:pt x="3042" y="12070"/>
                      </a:lnTo>
                      <a:lnTo>
                        <a:pt x="3480" y="11924"/>
                      </a:lnTo>
                      <a:lnTo>
                        <a:pt x="3942" y="11778"/>
                      </a:lnTo>
                      <a:lnTo>
                        <a:pt x="4234" y="11680"/>
                      </a:lnTo>
                      <a:lnTo>
                        <a:pt x="4574" y="11607"/>
                      </a:lnTo>
                      <a:lnTo>
                        <a:pt x="5231" y="11437"/>
                      </a:lnTo>
                      <a:close/>
                      <a:moveTo>
                        <a:pt x="8200" y="1"/>
                      </a:moveTo>
                      <a:lnTo>
                        <a:pt x="7811" y="50"/>
                      </a:lnTo>
                      <a:lnTo>
                        <a:pt x="7470" y="123"/>
                      </a:lnTo>
                      <a:lnTo>
                        <a:pt x="7154" y="244"/>
                      </a:lnTo>
                      <a:lnTo>
                        <a:pt x="6667" y="463"/>
                      </a:lnTo>
                      <a:lnTo>
                        <a:pt x="6424" y="609"/>
                      </a:lnTo>
                      <a:lnTo>
                        <a:pt x="6278" y="731"/>
                      </a:lnTo>
                      <a:lnTo>
                        <a:pt x="6205" y="804"/>
                      </a:lnTo>
                      <a:lnTo>
                        <a:pt x="6180" y="853"/>
                      </a:lnTo>
                      <a:lnTo>
                        <a:pt x="6205" y="926"/>
                      </a:lnTo>
                      <a:lnTo>
                        <a:pt x="6253" y="974"/>
                      </a:lnTo>
                      <a:lnTo>
                        <a:pt x="6302" y="999"/>
                      </a:lnTo>
                      <a:lnTo>
                        <a:pt x="6472" y="999"/>
                      </a:lnTo>
                      <a:lnTo>
                        <a:pt x="6594" y="950"/>
                      </a:lnTo>
                      <a:lnTo>
                        <a:pt x="6716" y="877"/>
                      </a:lnTo>
                      <a:lnTo>
                        <a:pt x="7178" y="682"/>
                      </a:lnTo>
                      <a:lnTo>
                        <a:pt x="7421" y="585"/>
                      </a:lnTo>
                      <a:lnTo>
                        <a:pt x="7665" y="488"/>
                      </a:lnTo>
                      <a:lnTo>
                        <a:pt x="8005" y="439"/>
                      </a:lnTo>
                      <a:lnTo>
                        <a:pt x="8346" y="415"/>
                      </a:lnTo>
                      <a:lnTo>
                        <a:pt x="8735" y="439"/>
                      </a:lnTo>
                      <a:lnTo>
                        <a:pt x="9125" y="488"/>
                      </a:lnTo>
                      <a:lnTo>
                        <a:pt x="9490" y="585"/>
                      </a:lnTo>
                      <a:lnTo>
                        <a:pt x="9855" y="707"/>
                      </a:lnTo>
                      <a:lnTo>
                        <a:pt x="10195" y="828"/>
                      </a:lnTo>
                      <a:lnTo>
                        <a:pt x="10487" y="974"/>
                      </a:lnTo>
                      <a:lnTo>
                        <a:pt x="10706" y="1096"/>
                      </a:lnTo>
                      <a:lnTo>
                        <a:pt x="10877" y="1242"/>
                      </a:lnTo>
                      <a:lnTo>
                        <a:pt x="11023" y="1412"/>
                      </a:lnTo>
                      <a:lnTo>
                        <a:pt x="11169" y="1583"/>
                      </a:lnTo>
                      <a:lnTo>
                        <a:pt x="11290" y="1801"/>
                      </a:lnTo>
                      <a:lnTo>
                        <a:pt x="11388" y="1996"/>
                      </a:lnTo>
                      <a:lnTo>
                        <a:pt x="11485" y="2215"/>
                      </a:lnTo>
                      <a:lnTo>
                        <a:pt x="11558" y="2458"/>
                      </a:lnTo>
                      <a:lnTo>
                        <a:pt x="11655" y="2921"/>
                      </a:lnTo>
                      <a:lnTo>
                        <a:pt x="11728" y="3407"/>
                      </a:lnTo>
                      <a:lnTo>
                        <a:pt x="11753" y="3894"/>
                      </a:lnTo>
                      <a:lnTo>
                        <a:pt x="11753" y="4356"/>
                      </a:lnTo>
                      <a:lnTo>
                        <a:pt x="11217" y="4356"/>
                      </a:lnTo>
                      <a:lnTo>
                        <a:pt x="10974" y="4332"/>
                      </a:lnTo>
                      <a:lnTo>
                        <a:pt x="10731" y="4259"/>
                      </a:lnTo>
                      <a:lnTo>
                        <a:pt x="10487" y="4210"/>
                      </a:lnTo>
                      <a:lnTo>
                        <a:pt x="10244" y="4113"/>
                      </a:lnTo>
                      <a:lnTo>
                        <a:pt x="9782" y="3918"/>
                      </a:lnTo>
                      <a:lnTo>
                        <a:pt x="9319" y="3675"/>
                      </a:lnTo>
                      <a:lnTo>
                        <a:pt x="8881" y="3432"/>
                      </a:lnTo>
                      <a:lnTo>
                        <a:pt x="8419" y="3164"/>
                      </a:lnTo>
                      <a:lnTo>
                        <a:pt x="7981" y="2921"/>
                      </a:lnTo>
                      <a:lnTo>
                        <a:pt x="7908" y="2896"/>
                      </a:lnTo>
                      <a:lnTo>
                        <a:pt x="7835" y="2896"/>
                      </a:lnTo>
                      <a:lnTo>
                        <a:pt x="7786" y="2921"/>
                      </a:lnTo>
                      <a:lnTo>
                        <a:pt x="7738" y="2945"/>
                      </a:lnTo>
                      <a:lnTo>
                        <a:pt x="7689" y="2994"/>
                      </a:lnTo>
                      <a:lnTo>
                        <a:pt x="7665" y="3042"/>
                      </a:lnTo>
                      <a:lnTo>
                        <a:pt x="7640" y="3115"/>
                      </a:lnTo>
                      <a:lnTo>
                        <a:pt x="7640" y="3164"/>
                      </a:lnTo>
                      <a:lnTo>
                        <a:pt x="7713" y="3529"/>
                      </a:lnTo>
                      <a:lnTo>
                        <a:pt x="7786" y="3894"/>
                      </a:lnTo>
                      <a:lnTo>
                        <a:pt x="7640" y="3797"/>
                      </a:lnTo>
                      <a:lnTo>
                        <a:pt x="7494" y="3699"/>
                      </a:lnTo>
                      <a:lnTo>
                        <a:pt x="7202" y="3432"/>
                      </a:lnTo>
                      <a:lnTo>
                        <a:pt x="6959" y="3140"/>
                      </a:lnTo>
                      <a:lnTo>
                        <a:pt x="6740" y="2799"/>
                      </a:lnTo>
                      <a:lnTo>
                        <a:pt x="6545" y="2458"/>
                      </a:lnTo>
                      <a:lnTo>
                        <a:pt x="6424" y="2118"/>
                      </a:lnTo>
                      <a:lnTo>
                        <a:pt x="6399" y="1947"/>
                      </a:lnTo>
                      <a:lnTo>
                        <a:pt x="6375" y="1777"/>
                      </a:lnTo>
                      <a:lnTo>
                        <a:pt x="6375" y="1607"/>
                      </a:lnTo>
                      <a:lnTo>
                        <a:pt x="6399" y="1461"/>
                      </a:lnTo>
                      <a:lnTo>
                        <a:pt x="6399" y="1388"/>
                      </a:lnTo>
                      <a:lnTo>
                        <a:pt x="6399" y="1339"/>
                      </a:lnTo>
                      <a:lnTo>
                        <a:pt x="6351" y="1291"/>
                      </a:lnTo>
                      <a:lnTo>
                        <a:pt x="6302" y="1266"/>
                      </a:lnTo>
                      <a:lnTo>
                        <a:pt x="6205" y="1266"/>
                      </a:lnTo>
                      <a:lnTo>
                        <a:pt x="6156" y="1291"/>
                      </a:lnTo>
                      <a:lnTo>
                        <a:pt x="6107" y="1339"/>
                      </a:lnTo>
                      <a:lnTo>
                        <a:pt x="6034" y="1485"/>
                      </a:lnTo>
                      <a:lnTo>
                        <a:pt x="6010" y="1655"/>
                      </a:lnTo>
                      <a:lnTo>
                        <a:pt x="5815" y="1680"/>
                      </a:lnTo>
                      <a:lnTo>
                        <a:pt x="5645" y="1728"/>
                      </a:lnTo>
                      <a:lnTo>
                        <a:pt x="5475" y="1826"/>
                      </a:lnTo>
                      <a:lnTo>
                        <a:pt x="5304" y="1923"/>
                      </a:lnTo>
                      <a:lnTo>
                        <a:pt x="5085" y="2069"/>
                      </a:lnTo>
                      <a:lnTo>
                        <a:pt x="4891" y="2215"/>
                      </a:lnTo>
                      <a:lnTo>
                        <a:pt x="4720" y="2337"/>
                      </a:lnTo>
                      <a:lnTo>
                        <a:pt x="4647" y="2410"/>
                      </a:lnTo>
                      <a:lnTo>
                        <a:pt x="4599" y="2507"/>
                      </a:lnTo>
                      <a:lnTo>
                        <a:pt x="4574" y="2531"/>
                      </a:lnTo>
                      <a:lnTo>
                        <a:pt x="4599" y="2556"/>
                      </a:lnTo>
                      <a:lnTo>
                        <a:pt x="4623" y="2580"/>
                      </a:lnTo>
                      <a:lnTo>
                        <a:pt x="4647" y="2604"/>
                      </a:lnTo>
                      <a:lnTo>
                        <a:pt x="4745" y="2580"/>
                      </a:lnTo>
                      <a:lnTo>
                        <a:pt x="4818" y="2556"/>
                      </a:lnTo>
                      <a:lnTo>
                        <a:pt x="4988" y="2458"/>
                      </a:lnTo>
                      <a:lnTo>
                        <a:pt x="5280" y="2239"/>
                      </a:lnTo>
                      <a:lnTo>
                        <a:pt x="5621" y="1996"/>
                      </a:lnTo>
                      <a:lnTo>
                        <a:pt x="5986" y="1801"/>
                      </a:lnTo>
                      <a:lnTo>
                        <a:pt x="5986" y="1996"/>
                      </a:lnTo>
                      <a:lnTo>
                        <a:pt x="6034" y="2166"/>
                      </a:lnTo>
                      <a:lnTo>
                        <a:pt x="6083" y="2337"/>
                      </a:lnTo>
                      <a:lnTo>
                        <a:pt x="6156" y="2531"/>
                      </a:lnTo>
                      <a:lnTo>
                        <a:pt x="6302" y="2872"/>
                      </a:lnTo>
                      <a:lnTo>
                        <a:pt x="6472" y="3164"/>
                      </a:lnTo>
                      <a:lnTo>
                        <a:pt x="6618" y="3359"/>
                      </a:lnTo>
                      <a:lnTo>
                        <a:pt x="6764" y="3578"/>
                      </a:lnTo>
                      <a:lnTo>
                        <a:pt x="6959" y="3772"/>
                      </a:lnTo>
                      <a:lnTo>
                        <a:pt x="7129" y="3967"/>
                      </a:lnTo>
                      <a:lnTo>
                        <a:pt x="7348" y="4137"/>
                      </a:lnTo>
                      <a:lnTo>
                        <a:pt x="7567" y="4283"/>
                      </a:lnTo>
                      <a:lnTo>
                        <a:pt x="7811" y="4381"/>
                      </a:lnTo>
                      <a:lnTo>
                        <a:pt x="8054" y="4454"/>
                      </a:lnTo>
                      <a:lnTo>
                        <a:pt x="8151" y="4454"/>
                      </a:lnTo>
                      <a:lnTo>
                        <a:pt x="8249" y="4381"/>
                      </a:lnTo>
                      <a:lnTo>
                        <a:pt x="8297" y="4356"/>
                      </a:lnTo>
                      <a:lnTo>
                        <a:pt x="8322" y="4308"/>
                      </a:lnTo>
                      <a:lnTo>
                        <a:pt x="8322" y="4235"/>
                      </a:lnTo>
                      <a:lnTo>
                        <a:pt x="8322" y="4186"/>
                      </a:lnTo>
                      <a:lnTo>
                        <a:pt x="8151" y="3505"/>
                      </a:lnTo>
                      <a:lnTo>
                        <a:pt x="8151" y="3505"/>
                      </a:lnTo>
                      <a:lnTo>
                        <a:pt x="8881" y="3918"/>
                      </a:lnTo>
                      <a:lnTo>
                        <a:pt x="9587" y="4283"/>
                      </a:lnTo>
                      <a:lnTo>
                        <a:pt x="9952" y="4429"/>
                      </a:lnTo>
                      <a:lnTo>
                        <a:pt x="10317" y="4575"/>
                      </a:lnTo>
                      <a:lnTo>
                        <a:pt x="10682" y="4697"/>
                      </a:lnTo>
                      <a:lnTo>
                        <a:pt x="11071" y="4746"/>
                      </a:lnTo>
                      <a:lnTo>
                        <a:pt x="11169" y="4940"/>
                      </a:lnTo>
                      <a:lnTo>
                        <a:pt x="11242" y="5111"/>
                      </a:lnTo>
                      <a:lnTo>
                        <a:pt x="11266" y="5281"/>
                      </a:lnTo>
                      <a:lnTo>
                        <a:pt x="11266" y="5451"/>
                      </a:lnTo>
                      <a:lnTo>
                        <a:pt x="11242" y="5792"/>
                      </a:lnTo>
                      <a:lnTo>
                        <a:pt x="11266" y="5865"/>
                      </a:lnTo>
                      <a:lnTo>
                        <a:pt x="11315" y="5938"/>
                      </a:lnTo>
                      <a:lnTo>
                        <a:pt x="11363" y="5987"/>
                      </a:lnTo>
                      <a:lnTo>
                        <a:pt x="11509" y="5987"/>
                      </a:lnTo>
                      <a:lnTo>
                        <a:pt x="11582" y="5962"/>
                      </a:lnTo>
                      <a:lnTo>
                        <a:pt x="11631" y="5914"/>
                      </a:lnTo>
                      <a:lnTo>
                        <a:pt x="11655" y="5841"/>
                      </a:lnTo>
                      <a:lnTo>
                        <a:pt x="11704" y="5622"/>
                      </a:lnTo>
                      <a:lnTo>
                        <a:pt x="11704" y="5354"/>
                      </a:lnTo>
                      <a:lnTo>
                        <a:pt x="11680" y="5135"/>
                      </a:lnTo>
                      <a:lnTo>
                        <a:pt x="11607" y="4892"/>
                      </a:lnTo>
                      <a:lnTo>
                        <a:pt x="11558" y="4794"/>
                      </a:lnTo>
                      <a:lnTo>
                        <a:pt x="11680" y="4770"/>
                      </a:lnTo>
                      <a:lnTo>
                        <a:pt x="11801" y="4940"/>
                      </a:lnTo>
                      <a:lnTo>
                        <a:pt x="11923" y="5111"/>
                      </a:lnTo>
                      <a:lnTo>
                        <a:pt x="11996" y="5305"/>
                      </a:lnTo>
                      <a:lnTo>
                        <a:pt x="12044" y="5500"/>
                      </a:lnTo>
                      <a:lnTo>
                        <a:pt x="12069" y="5695"/>
                      </a:lnTo>
                      <a:lnTo>
                        <a:pt x="12093" y="5889"/>
                      </a:lnTo>
                      <a:lnTo>
                        <a:pt x="12069" y="6108"/>
                      </a:lnTo>
                      <a:lnTo>
                        <a:pt x="12044" y="6303"/>
                      </a:lnTo>
                      <a:lnTo>
                        <a:pt x="11996" y="6522"/>
                      </a:lnTo>
                      <a:lnTo>
                        <a:pt x="11899" y="6692"/>
                      </a:lnTo>
                      <a:lnTo>
                        <a:pt x="11801" y="6887"/>
                      </a:lnTo>
                      <a:lnTo>
                        <a:pt x="11655" y="7033"/>
                      </a:lnTo>
                      <a:lnTo>
                        <a:pt x="11631" y="7082"/>
                      </a:lnTo>
                      <a:lnTo>
                        <a:pt x="11631" y="6936"/>
                      </a:lnTo>
                      <a:lnTo>
                        <a:pt x="11631" y="6814"/>
                      </a:lnTo>
                      <a:lnTo>
                        <a:pt x="11582" y="6717"/>
                      </a:lnTo>
                      <a:lnTo>
                        <a:pt x="11509" y="6619"/>
                      </a:lnTo>
                      <a:lnTo>
                        <a:pt x="11436" y="6571"/>
                      </a:lnTo>
                      <a:lnTo>
                        <a:pt x="11290" y="6571"/>
                      </a:lnTo>
                      <a:lnTo>
                        <a:pt x="11242" y="6619"/>
                      </a:lnTo>
                      <a:lnTo>
                        <a:pt x="11193" y="6668"/>
                      </a:lnTo>
                      <a:lnTo>
                        <a:pt x="11169" y="6717"/>
                      </a:lnTo>
                      <a:lnTo>
                        <a:pt x="11169" y="6790"/>
                      </a:lnTo>
                      <a:lnTo>
                        <a:pt x="11193" y="6863"/>
                      </a:lnTo>
                      <a:lnTo>
                        <a:pt x="11169" y="6838"/>
                      </a:lnTo>
                      <a:lnTo>
                        <a:pt x="11144" y="6863"/>
                      </a:lnTo>
                      <a:lnTo>
                        <a:pt x="11144" y="6984"/>
                      </a:lnTo>
                      <a:lnTo>
                        <a:pt x="11071" y="7228"/>
                      </a:lnTo>
                      <a:lnTo>
                        <a:pt x="10974" y="7447"/>
                      </a:lnTo>
                      <a:lnTo>
                        <a:pt x="10755" y="7933"/>
                      </a:lnTo>
                      <a:lnTo>
                        <a:pt x="10487" y="8396"/>
                      </a:lnTo>
                      <a:lnTo>
                        <a:pt x="10317" y="8663"/>
                      </a:lnTo>
                      <a:lnTo>
                        <a:pt x="10098" y="8907"/>
                      </a:lnTo>
                      <a:lnTo>
                        <a:pt x="9879" y="9126"/>
                      </a:lnTo>
                      <a:lnTo>
                        <a:pt x="9611" y="9320"/>
                      </a:lnTo>
                      <a:lnTo>
                        <a:pt x="9344" y="9491"/>
                      </a:lnTo>
                      <a:lnTo>
                        <a:pt x="9052" y="9637"/>
                      </a:lnTo>
                      <a:lnTo>
                        <a:pt x="8735" y="9734"/>
                      </a:lnTo>
                      <a:lnTo>
                        <a:pt x="8419" y="9782"/>
                      </a:lnTo>
                      <a:lnTo>
                        <a:pt x="8078" y="9807"/>
                      </a:lnTo>
                      <a:lnTo>
                        <a:pt x="7738" y="9782"/>
                      </a:lnTo>
                      <a:lnTo>
                        <a:pt x="7397" y="9709"/>
                      </a:lnTo>
                      <a:lnTo>
                        <a:pt x="7056" y="9612"/>
                      </a:lnTo>
                      <a:lnTo>
                        <a:pt x="6716" y="9466"/>
                      </a:lnTo>
                      <a:lnTo>
                        <a:pt x="6424" y="9296"/>
                      </a:lnTo>
                      <a:lnTo>
                        <a:pt x="6107" y="9126"/>
                      </a:lnTo>
                      <a:lnTo>
                        <a:pt x="5840" y="8907"/>
                      </a:lnTo>
                      <a:lnTo>
                        <a:pt x="5596" y="8712"/>
                      </a:lnTo>
                      <a:lnTo>
                        <a:pt x="5377" y="8469"/>
                      </a:lnTo>
                      <a:lnTo>
                        <a:pt x="5158" y="8225"/>
                      </a:lnTo>
                      <a:lnTo>
                        <a:pt x="4988" y="7958"/>
                      </a:lnTo>
                      <a:lnTo>
                        <a:pt x="4891" y="7787"/>
                      </a:lnTo>
                      <a:lnTo>
                        <a:pt x="4818" y="7641"/>
                      </a:lnTo>
                      <a:lnTo>
                        <a:pt x="4696" y="7301"/>
                      </a:lnTo>
                      <a:lnTo>
                        <a:pt x="4599" y="6960"/>
                      </a:lnTo>
                      <a:lnTo>
                        <a:pt x="4477" y="6644"/>
                      </a:lnTo>
                      <a:lnTo>
                        <a:pt x="4428" y="6571"/>
                      </a:lnTo>
                      <a:lnTo>
                        <a:pt x="4355" y="6546"/>
                      </a:lnTo>
                      <a:lnTo>
                        <a:pt x="4282" y="6571"/>
                      </a:lnTo>
                      <a:lnTo>
                        <a:pt x="4258" y="6595"/>
                      </a:lnTo>
                      <a:lnTo>
                        <a:pt x="4234" y="6644"/>
                      </a:lnTo>
                      <a:lnTo>
                        <a:pt x="4209" y="6936"/>
                      </a:lnTo>
                      <a:lnTo>
                        <a:pt x="4234" y="7228"/>
                      </a:lnTo>
                      <a:lnTo>
                        <a:pt x="4088" y="7130"/>
                      </a:lnTo>
                      <a:lnTo>
                        <a:pt x="3966" y="7033"/>
                      </a:lnTo>
                      <a:lnTo>
                        <a:pt x="3845" y="6911"/>
                      </a:lnTo>
                      <a:lnTo>
                        <a:pt x="3772" y="6790"/>
                      </a:lnTo>
                      <a:lnTo>
                        <a:pt x="3699" y="6644"/>
                      </a:lnTo>
                      <a:lnTo>
                        <a:pt x="3650" y="6473"/>
                      </a:lnTo>
                      <a:lnTo>
                        <a:pt x="3577" y="6133"/>
                      </a:lnTo>
                      <a:lnTo>
                        <a:pt x="3553" y="5816"/>
                      </a:lnTo>
                      <a:lnTo>
                        <a:pt x="3577" y="5670"/>
                      </a:lnTo>
                      <a:lnTo>
                        <a:pt x="3601" y="5524"/>
                      </a:lnTo>
                      <a:lnTo>
                        <a:pt x="3650" y="5378"/>
                      </a:lnTo>
                      <a:lnTo>
                        <a:pt x="3699" y="5232"/>
                      </a:lnTo>
                      <a:lnTo>
                        <a:pt x="3772" y="5111"/>
                      </a:lnTo>
                      <a:lnTo>
                        <a:pt x="3893" y="5013"/>
                      </a:lnTo>
                      <a:lnTo>
                        <a:pt x="3942" y="5013"/>
                      </a:lnTo>
                      <a:lnTo>
                        <a:pt x="3918" y="5208"/>
                      </a:lnTo>
                      <a:lnTo>
                        <a:pt x="3942" y="5403"/>
                      </a:lnTo>
                      <a:lnTo>
                        <a:pt x="3966" y="5476"/>
                      </a:lnTo>
                      <a:lnTo>
                        <a:pt x="4015" y="5549"/>
                      </a:lnTo>
                      <a:lnTo>
                        <a:pt x="4063" y="5622"/>
                      </a:lnTo>
                      <a:lnTo>
                        <a:pt x="4136" y="5670"/>
                      </a:lnTo>
                      <a:lnTo>
                        <a:pt x="4209" y="5695"/>
                      </a:lnTo>
                      <a:lnTo>
                        <a:pt x="4258" y="5670"/>
                      </a:lnTo>
                      <a:lnTo>
                        <a:pt x="4307" y="5646"/>
                      </a:lnTo>
                      <a:lnTo>
                        <a:pt x="4355" y="5597"/>
                      </a:lnTo>
                      <a:lnTo>
                        <a:pt x="4355" y="5476"/>
                      </a:lnTo>
                      <a:lnTo>
                        <a:pt x="4355" y="5403"/>
                      </a:lnTo>
                      <a:lnTo>
                        <a:pt x="4307" y="5208"/>
                      </a:lnTo>
                      <a:lnTo>
                        <a:pt x="4331" y="5086"/>
                      </a:lnTo>
                      <a:lnTo>
                        <a:pt x="4355" y="4965"/>
                      </a:lnTo>
                      <a:lnTo>
                        <a:pt x="4453" y="4746"/>
                      </a:lnTo>
                      <a:lnTo>
                        <a:pt x="4550" y="4575"/>
                      </a:lnTo>
                      <a:lnTo>
                        <a:pt x="4647" y="4405"/>
                      </a:lnTo>
                      <a:lnTo>
                        <a:pt x="5085" y="4016"/>
                      </a:lnTo>
                      <a:lnTo>
                        <a:pt x="5377" y="3748"/>
                      </a:lnTo>
                      <a:lnTo>
                        <a:pt x="5669" y="3432"/>
                      </a:lnTo>
                      <a:lnTo>
                        <a:pt x="5791" y="3237"/>
                      </a:lnTo>
                      <a:lnTo>
                        <a:pt x="5888" y="3067"/>
                      </a:lnTo>
                      <a:lnTo>
                        <a:pt x="5961" y="2872"/>
                      </a:lnTo>
                      <a:lnTo>
                        <a:pt x="6010" y="2677"/>
                      </a:lnTo>
                      <a:lnTo>
                        <a:pt x="5986" y="2629"/>
                      </a:lnTo>
                      <a:lnTo>
                        <a:pt x="5937" y="2604"/>
                      </a:lnTo>
                      <a:lnTo>
                        <a:pt x="5888" y="2604"/>
                      </a:lnTo>
                      <a:lnTo>
                        <a:pt x="5864" y="2629"/>
                      </a:lnTo>
                      <a:lnTo>
                        <a:pt x="5718" y="2750"/>
                      </a:lnTo>
                      <a:lnTo>
                        <a:pt x="5596" y="2921"/>
                      </a:lnTo>
                      <a:lnTo>
                        <a:pt x="5377" y="3237"/>
                      </a:lnTo>
                      <a:lnTo>
                        <a:pt x="5110" y="3505"/>
                      </a:lnTo>
                      <a:lnTo>
                        <a:pt x="4818" y="3772"/>
                      </a:lnTo>
                      <a:lnTo>
                        <a:pt x="4647" y="3894"/>
                      </a:lnTo>
                      <a:lnTo>
                        <a:pt x="4453" y="4040"/>
                      </a:lnTo>
                      <a:lnTo>
                        <a:pt x="4063" y="4332"/>
                      </a:lnTo>
                      <a:lnTo>
                        <a:pt x="4112" y="3894"/>
                      </a:lnTo>
                      <a:lnTo>
                        <a:pt x="4209" y="3456"/>
                      </a:lnTo>
                      <a:lnTo>
                        <a:pt x="4331" y="3042"/>
                      </a:lnTo>
                      <a:lnTo>
                        <a:pt x="4477" y="2629"/>
                      </a:lnTo>
                      <a:lnTo>
                        <a:pt x="4599" y="2337"/>
                      </a:lnTo>
                      <a:lnTo>
                        <a:pt x="4769" y="2045"/>
                      </a:lnTo>
                      <a:lnTo>
                        <a:pt x="4939" y="1777"/>
                      </a:lnTo>
                      <a:lnTo>
                        <a:pt x="5158" y="1558"/>
                      </a:lnTo>
                      <a:lnTo>
                        <a:pt x="5256" y="1485"/>
                      </a:lnTo>
                      <a:lnTo>
                        <a:pt x="5377" y="1412"/>
                      </a:lnTo>
                      <a:lnTo>
                        <a:pt x="5596" y="1364"/>
                      </a:lnTo>
                      <a:lnTo>
                        <a:pt x="5815" y="1315"/>
                      </a:lnTo>
                      <a:lnTo>
                        <a:pt x="5913" y="1291"/>
                      </a:lnTo>
                      <a:lnTo>
                        <a:pt x="6034" y="1242"/>
                      </a:lnTo>
                      <a:lnTo>
                        <a:pt x="6034" y="1218"/>
                      </a:lnTo>
                      <a:lnTo>
                        <a:pt x="6034" y="1193"/>
                      </a:lnTo>
                      <a:lnTo>
                        <a:pt x="5961" y="1096"/>
                      </a:lnTo>
                      <a:lnTo>
                        <a:pt x="5888" y="1023"/>
                      </a:lnTo>
                      <a:lnTo>
                        <a:pt x="5767" y="974"/>
                      </a:lnTo>
                      <a:lnTo>
                        <a:pt x="5523" y="974"/>
                      </a:lnTo>
                      <a:lnTo>
                        <a:pt x="5402" y="999"/>
                      </a:lnTo>
                      <a:lnTo>
                        <a:pt x="5183" y="1072"/>
                      </a:lnTo>
                      <a:lnTo>
                        <a:pt x="5037" y="1145"/>
                      </a:lnTo>
                      <a:lnTo>
                        <a:pt x="4915" y="1242"/>
                      </a:lnTo>
                      <a:lnTo>
                        <a:pt x="4793" y="1364"/>
                      </a:lnTo>
                      <a:lnTo>
                        <a:pt x="4672" y="1485"/>
                      </a:lnTo>
                      <a:lnTo>
                        <a:pt x="4477" y="1728"/>
                      </a:lnTo>
                      <a:lnTo>
                        <a:pt x="4307" y="2020"/>
                      </a:lnTo>
                      <a:lnTo>
                        <a:pt x="4161" y="2312"/>
                      </a:lnTo>
                      <a:lnTo>
                        <a:pt x="4015" y="2653"/>
                      </a:lnTo>
                      <a:lnTo>
                        <a:pt x="3893" y="3018"/>
                      </a:lnTo>
                      <a:lnTo>
                        <a:pt x="3772" y="3359"/>
                      </a:lnTo>
                      <a:lnTo>
                        <a:pt x="3699" y="3724"/>
                      </a:lnTo>
                      <a:lnTo>
                        <a:pt x="3650" y="4113"/>
                      </a:lnTo>
                      <a:lnTo>
                        <a:pt x="3650" y="4454"/>
                      </a:lnTo>
                      <a:lnTo>
                        <a:pt x="3674" y="4819"/>
                      </a:lnTo>
                      <a:lnTo>
                        <a:pt x="3553" y="4892"/>
                      </a:lnTo>
                      <a:lnTo>
                        <a:pt x="3455" y="5038"/>
                      </a:lnTo>
                      <a:lnTo>
                        <a:pt x="3382" y="5184"/>
                      </a:lnTo>
                      <a:lnTo>
                        <a:pt x="3334" y="5378"/>
                      </a:lnTo>
                      <a:lnTo>
                        <a:pt x="3236" y="5719"/>
                      </a:lnTo>
                      <a:lnTo>
                        <a:pt x="3212" y="5962"/>
                      </a:lnTo>
                      <a:lnTo>
                        <a:pt x="3236" y="6230"/>
                      </a:lnTo>
                      <a:lnTo>
                        <a:pt x="3285" y="6522"/>
                      </a:lnTo>
                      <a:lnTo>
                        <a:pt x="3358" y="6814"/>
                      </a:lnTo>
                      <a:lnTo>
                        <a:pt x="3480" y="7082"/>
                      </a:lnTo>
                      <a:lnTo>
                        <a:pt x="3626" y="7325"/>
                      </a:lnTo>
                      <a:lnTo>
                        <a:pt x="3723" y="7422"/>
                      </a:lnTo>
                      <a:lnTo>
                        <a:pt x="3845" y="7520"/>
                      </a:lnTo>
                      <a:lnTo>
                        <a:pt x="3942" y="7593"/>
                      </a:lnTo>
                      <a:lnTo>
                        <a:pt x="4063" y="7641"/>
                      </a:lnTo>
                      <a:lnTo>
                        <a:pt x="4209" y="7690"/>
                      </a:lnTo>
                      <a:lnTo>
                        <a:pt x="4355" y="7690"/>
                      </a:lnTo>
                      <a:lnTo>
                        <a:pt x="4477" y="7933"/>
                      </a:lnTo>
                      <a:lnTo>
                        <a:pt x="4599" y="8177"/>
                      </a:lnTo>
                      <a:lnTo>
                        <a:pt x="4745" y="8396"/>
                      </a:lnTo>
                      <a:lnTo>
                        <a:pt x="4915" y="8615"/>
                      </a:lnTo>
                      <a:lnTo>
                        <a:pt x="5085" y="8809"/>
                      </a:lnTo>
                      <a:lnTo>
                        <a:pt x="5256" y="8980"/>
                      </a:lnTo>
                      <a:lnTo>
                        <a:pt x="5645" y="9320"/>
                      </a:lnTo>
                      <a:lnTo>
                        <a:pt x="6010" y="9588"/>
                      </a:lnTo>
                      <a:lnTo>
                        <a:pt x="6424" y="9831"/>
                      </a:lnTo>
                      <a:lnTo>
                        <a:pt x="6351" y="9855"/>
                      </a:lnTo>
                      <a:lnTo>
                        <a:pt x="6278" y="9928"/>
                      </a:lnTo>
                      <a:lnTo>
                        <a:pt x="6253" y="10001"/>
                      </a:lnTo>
                      <a:lnTo>
                        <a:pt x="6205" y="10074"/>
                      </a:lnTo>
                      <a:lnTo>
                        <a:pt x="6180" y="10269"/>
                      </a:lnTo>
                      <a:lnTo>
                        <a:pt x="6156" y="10464"/>
                      </a:lnTo>
                      <a:lnTo>
                        <a:pt x="6156" y="10610"/>
                      </a:lnTo>
                      <a:lnTo>
                        <a:pt x="6180" y="10804"/>
                      </a:lnTo>
                      <a:lnTo>
                        <a:pt x="6010" y="10829"/>
                      </a:lnTo>
                      <a:lnTo>
                        <a:pt x="5864" y="10853"/>
                      </a:lnTo>
                      <a:lnTo>
                        <a:pt x="5596" y="10902"/>
                      </a:lnTo>
                      <a:lnTo>
                        <a:pt x="5231" y="10975"/>
                      </a:lnTo>
                      <a:lnTo>
                        <a:pt x="4866" y="11072"/>
                      </a:lnTo>
                      <a:lnTo>
                        <a:pt x="4161" y="11242"/>
                      </a:lnTo>
                      <a:lnTo>
                        <a:pt x="3480" y="11437"/>
                      </a:lnTo>
                      <a:lnTo>
                        <a:pt x="2993" y="11632"/>
                      </a:lnTo>
                      <a:lnTo>
                        <a:pt x="2531" y="11826"/>
                      </a:lnTo>
                      <a:lnTo>
                        <a:pt x="2068" y="12070"/>
                      </a:lnTo>
                      <a:lnTo>
                        <a:pt x="1655" y="12362"/>
                      </a:lnTo>
                      <a:lnTo>
                        <a:pt x="1314" y="12654"/>
                      </a:lnTo>
                      <a:lnTo>
                        <a:pt x="973" y="12970"/>
                      </a:lnTo>
                      <a:lnTo>
                        <a:pt x="681" y="13335"/>
                      </a:lnTo>
                      <a:lnTo>
                        <a:pt x="414" y="13700"/>
                      </a:lnTo>
                      <a:lnTo>
                        <a:pt x="316" y="13919"/>
                      </a:lnTo>
                      <a:lnTo>
                        <a:pt x="219" y="14114"/>
                      </a:lnTo>
                      <a:lnTo>
                        <a:pt x="122" y="14333"/>
                      </a:lnTo>
                      <a:lnTo>
                        <a:pt x="73" y="14552"/>
                      </a:lnTo>
                      <a:lnTo>
                        <a:pt x="24" y="14771"/>
                      </a:lnTo>
                      <a:lnTo>
                        <a:pt x="0" y="14990"/>
                      </a:lnTo>
                      <a:lnTo>
                        <a:pt x="24" y="15209"/>
                      </a:lnTo>
                      <a:lnTo>
                        <a:pt x="49" y="15428"/>
                      </a:lnTo>
                      <a:lnTo>
                        <a:pt x="73" y="15525"/>
                      </a:lnTo>
                      <a:lnTo>
                        <a:pt x="122" y="15574"/>
                      </a:lnTo>
                      <a:lnTo>
                        <a:pt x="170" y="15598"/>
                      </a:lnTo>
                      <a:lnTo>
                        <a:pt x="243" y="15598"/>
                      </a:lnTo>
                      <a:lnTo>
                        <a:pt x="316" y="15671"/>
                      </a:lnTo>
                      <a:lnTo>
                        <a:pt x="414" y="15695"/>
                      </a:lnTo>
                      <a:lnTo>
                        <a:pt x="803" y="15720"/>
                      </a:lnTo>
                      <a:lnTo>
                        <a:pt x="1217" y="15793"/>
                      </a:lnTo>
                      <a:lnTo>
                        <a:pt x="1606" y="15890"/>
                      </a:lnTo>
                      <a:lnTo>
                        <a:pt x="1995" y="15987"/>
                      </a:lnTo>
                      <a:lnTo>
                        <a:pt x="2774" y="16231"/>
                      </a:lnTo>
                      <a:lnTo>
                        <a:pt x="3163" y="16328"/>
                      </a:lnTo>
                      <a:lnTo>
                        <a:pt x="3553" y="16401"/>
                      </a:lnTo>
                      <a:lnTo>
                        <a:pt x="4599" y="16498"/>
                      </a:lnTo>
                      <a:lnTo>
                        <a:pt x="5669" y="16547"/>
                      </a:lnTo>
                      <a:lnTo>
                        <a:pt x="6716" y="16596"/>
                      </a:lnTo>
                      <a:lnTo>
                        <a:pt x="7762" y="16620"/>
                      </a:lnTo>
                      <a:lnTo>
                        <a:pt x="9879" y="16620"/>
                      </a:lnTo>
                      <a:lnTo>
                        <a:pt x="10950" y="16547"/>
                      </a:lnTo>
                      <a:lnTo>
                        <a:pt x="11996" y="16450"/>
                      </a:lnTo>
                      <a:lnTo>
                        <a:pt x="12823" y="16352"/>
                      </a:lnTo>
                      <a:lnTo>
                        <a:pt x="13626" y="16255"/>
                      </a:lnTo>
                      <a:lnTo>
                        <a:pt x="14040" y="16206"/>
                      </a:lnTo>
                      <a:lnTo>
                        <a:pt x="14453" y="16109"/>
                      </a:lnTo>
                      <a:lnTo>
                        <a:pt x="14843" y="16012"/>
                      </a:lnTo>
                      <a:lnTo>
                        <a:pt x="15232" y="15890"/>
                      </a:lnTo>
                      <a:lnTo>
                        <a:pt x="15305" y="15841"/>
                      </a:lnTo>
                      <a:lnTo>
                        <a:pt x="15378" y="15768"/>
                      </a:lnTo>
                      <a:lnTo>
                        <a:pt x="15402" y="15695"/>
                      </a:lnTo>
                      <a:lnTo>
                        <a:pt x="15427" y="15622"/>
                      </a:lnTo>
                      <a:lnTo>
                        <a:pt x="15524" y="15622"/>
                      </a:lnTo>
                      <a:lnTo>
                        <a:pt x="15621" y="15574"/>
                      </a:lnTo>
                      <a:lnTo>
                        <a:pt x="15670" y="15549"/>
                      </a:lnTo>
                      <a:lnTo>
                        <a:pt x="15694" y="15501"/>
                      </a:lnTo>
                      <a:lnTo>
                        <a:pt x="15694" y="15452"/>
                      </a:lnTo>
                      <a:lnTo>
                        <a:pt x="15694" y="15379"/>
                      </a:lnTo>
                      <a:lnTo>
                        <a:pt x="15646" y="14965"/>
                      </a:lnTo>
                      <a:lnTo>
                        <a:pt x="15548" y="14576"/>
                      </a:lnTo>
                      <a:lnTo>
                        <a:pt x="15427" y="14187"/>
                      </a:lnTo>
                      <a:lnTo>
                        <a:pt x="15256" y="13822"/>
                      </a:lnTo>
                      <a:lnTo>
                        <a:pt x="15281" y="13822"/>
                      </a:lnTo>
                      <a:lnTo>
                        <a:pt x="15329" y="13797"/>
                      </a:lnTo>
                      <a:lnTo>
                        <a:pt x="15354" y="13724"/>
                      </a:lnTo>
                      <a:lnTo>
                        <a:pt x="15354" y="13676"/>
                      </a:lnTo>
                      <a:lnTo>
                        <a:pt x="15305" y="13627"/>
                      </a:lnTo>
                      <a:lnTo>
                        <a:pt x="15110" y="13554"/>
                      </a:lnTo>
                      <a:lnTo>
                        <a:pt x="14989" y="13359"/>
                      </a:lnTo>
                      <a:lnTo>
                        <a:pt x="14843" y="13140"/>
                      </a:lnTo>
                      <a:lnTo>
                        <a:pt x="14502" y="12751"/>
                      </a:lnTo>
                      <a:lnTo>
                        <a:pt x="14113" y="12386"/>
                      </a:lnTo>
                      <a:lnTo>
                        <a:pt x="13699" y="12070"/>
                      </a:lnTo>
                      <a:lnTo>
                        <a:pt x="13456" y="11924"/>
                      </a:lnTo>
                      <a:lnTo>
                        <a:pt x="13237" y="11778"/>
                      </a:lnTo>
                      <a:lnTo>
                        <a:pt x="12726" y="11559"/>
                      </a:lnTo>
                      <a:lnTo>
                        <a:pt x="12215" y="11388"/>
                      </a:lnTo>
                      <a:lnTo>
                        <a:pt x="11680" y="11242"/>
                      </a:lnTo>
                      <a:lnTo>
                        <a:pt x="11071" y="11121"/>
                      </a:lnTo>
                      <a:lnTo>
                        <a:pt x="10463" y="11023"/>
                      </a:lnTo>
                      <a:lnTo>
                        <a:pt x="10341" y="10999"/>
                      </a:lnTo>
                      <a:lnTo>
                        <a:pt x="10244" y="10975"/>
                      </a:lnTo>
                      <a:lnTo>
                        <a:pt x="9879" y="10902"/>
                      </a:lnTo>
                      <a:lnTo>
                        <a:pt x="9684" y="10877"/>
                      </a:lnTo>
                      <a:lnTo>
                        <a:pt x="9490" y="10877"/>
                      </a:lnTo>
                      <a:lnTo>
                        <a:pt x="9490" y="10780"/>
                      </a:lnTo>
                      <a:lnTo>
                        <a:pt x="9490" y="10658"/>
                      </a:lnTo>
                      <a:lnTo>
                        <a:pt x="9490" y="10415"/>
                      </a:lnTo>
                      <a:lnTo>
                        <a:pt x="9490" y="10172"/>
                      </a:lnTo>
                      <a:lnTo>
                        <a:pt x="9465" y="10050"/>
                      </a:lnTo>
                      <a:lnTo>
                        <a:pt x="9441" y="9977"/>
                      </a:lnTo>
                      <a:lnTo>
                        <a:pt x="9660" y="9831"/>
                      </a:lnTo>
                      <a:lnTo>
                        <a:pt x="9879" y="9709"/>
                      </a:lnTo>
                      <a:lnTo>
                        <a:pt x="10098" y="9539"/>
                      </a:lnTo>
                      <a:lnTo>
                        <a:pt x="10293" y="9369"/>
                      </a:lnTo>
                      <a:lnTo>
                        <a:pt x="10463" y="9174"/>
                      </a:lnTo>
                      <a:lnTo>
                        <a:pt x="10633" y="8980"/>
                      </a:lnTo>
                      <a:lnTo>
                        <a:pt x="10804" y="8761"/>
                      </a:lnTo>
                      <a:lnTo>
                        <a:pt x="10950" y="8542"/>
                      </a:lnTo>
                      <a:lnTo>
                        <a:pt x="11193" y="8128"/>
                      </a:lnTo>
                      <a:lnTo>
                        <a:pt x="11363" y="7812"/>
                      </a:lnTo>
                      <a:lnTo>
                        <a:pt x="11509" y="7495"/>
                      </a:lnTo>
                      <a:lnTo>
                        <a:pt x="11582" y="7495"/>
                      </a:lnTo>
                      <a:lnTo>
                        <a:pt x="11655" y="7471"/>
                      </a:lnTo>
                      <a:lnTo>
                        <a:pt x="11801" y="7398"/>
                      </a:lnTo>
                      <a:lnTo>
                        <a:pt x="11947" y="7252"/>
                      </a:lnTo>
                      <a:lnTo>
                        <a:pt x="12093" y="7082"/>
                      </a:lnTo>
                      <a:lnTo>
                        <a:pt x="12215" y="6887"/>
                      </a:lnTo>
                      <a:lnTo>
                        <a:pt x="12288" y="6717"/>
                      </a:lnTo>
                      <a:lnTo>
                        <a:pt x="12409" y="6425"/>
                      </a:lnTo>
                      <a:lnTo>
                        <a:pt x="12458" y="6206"/>
                      </a:lnTo>
                      <a:lnTo>
                        <a:pt x="12482" y="5987"/>
                      </a:lnTo>
                      <a:lnTo>
                        <a:pt x="12482" y="5768"/>
                      </a:lnTo>
                      <a:lnTo>
                        <a:pt x="12458" y="5549"/>
                      </a:lnTo>
                      <a:lnTo>
                        <a:pt x="12434" y="5330"/>
                      </a:lnTo>
                      <a:lnTo>
                        <a:pt x="12361" y="5111"/>
                      </a:lnTo>
                      <a:lnTo>
                        <a:pt x="12263" y="4916"/>
                      </a:lnTo>
                      <a:lnTo>
                        <a:pt x="12142" y="4721"/>
                      </a:lnTo>
                      <a:lnTo>
                        <a:pt x="12190" y="4697"/>
                      </a:lnTo>
                      <a:lnTo>
                        <a:pt x="12239" y="4648"/>
                      </a:lnTo>
                      <a:lnTo>
                        <a:pt x="12263" y="4551"/>
                      </a:lnTo>
                      <a:lnTo>
                        <a:pt x="12239" y="4454"/>
                      </a:lnTo>
                      <a:lnTo>
                        <a:pt x="12166" y="4356"/>
                      </a:lnTo>
                      <a:lnTo>
                        <a:pt x="12166" y="3797"/>
                      </a:lnTo>
                      <a:lnTo>
                        <a:pt x="12142" y="3237"/>
                      </a:lnTo>
                      <a:lnTo>
                        <a:pt x="12093" y="2969"/>
                      </a:lnTo>
                      <a:lnTo>
                        <a:pt x="12044" y="2677"/>
                      </a:lnTo>
                      <a:lnTo>
                        <a:pt x="11971" y="2410"/>
                      </a:lnTo>
                      <a:lnTo>
                        <a:pt x="11899" y="2142"/>
                      </a:lnTo>
                      <a:lnTo>
                        <a:pt x="11801" y="1874"/>
                      </a:lnTo>
                      <a:lnTo>
                        <a:pt x="11680" y="1631"/>
                      </a:lnTo>
                      <a:lnTo>
                        <a:pt x="11534" y="1412"/>
                      </a:lnTo>
                      <a:lnTo>
                        <a:pt x="11363" y="1193"/>
                      </a:lnTo>
                      <a:lnTo>
                        <a:pt x="11193" y="974"/>
                      </a:lnTo>
                      <a:lnTo>
                        <a:pt x="10974" y="804"/>
                      </a:lnTo>
                      <a:lnTo>
                        <a:pt x="10755" y="634"/>
                      </a:lnTo>
                      <a:lnTo>
                        <a:pt x="10487" y="488"/>
                      </a:lnTo>
                      <a:lnTo>
                        <a:pt x="10171" y="342"/>
                      </a:lnTo>
                      <a:lnTo>
                        <a:pt x="9782" y="220"/>
                      </a:lnTo>
                      <a:lnTo>
                        <a:pt x="9417" y="123"/>
                      </a:lnTo>
                      <a:lnTo>
                        <a:pt x="9003" y="50"/>
                      </a:lnTo>
                      <a:lnTo>
                        <a:pt x="8589" y="25"/>
                      </a:lnTo>
                      <a:lnTo>
                        <a:pt x="820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>
                    <a:spcBef>
                      <a:spcPts val="0"/>
                    </a:spcBef>
                    <a:buNone/>
                  </a:pPr>
                  <a:endParaRPr sz="105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44790" y="4561983"/>
                <a:ext cx="1252388" cy="1747369"/>
                <a:chOff x="32695" y="1628384"/>
                <a:chExt cx="2132238" cy="3025523"/>
              </a:xfrm>
            </p:grpSpPr>
            <p:grpSp>
              <p:nvGrpSpPr>
                <p:cNvPr id="54" name="Group 53"/>
                <p:cNvGrpSpPr/>
                <p:nvPr/>
              </p:nvGrpSpPr>
              <p:grpSpPr>
                <a:xfrm>
                  <a:off x="32695" y="1628384"/>
                  <a:ext cx="2132238" cy="3025523"/>
                  <a:chOff x="32695" y="1628384"/>
                  <a:chExt cx="2132238" cy="3025523"/>
                </a:xfrm>
              </p:grpSpPr>
              <p:sp>
                <p:nvSpPr>
                  <p:cNvPr id="56" name="Shape 194"/>
                  <p:cNvSpPr/>
                  <p:nvPr/>
                </p:nvSpPr>
                <p:spPr>
                  <a:xfrm>
                    <a:off x="255599" y="3402322"/>
                    <a:ext cx="1369800" cy="93579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33265" y="45896"/>
                        </a:moveTo>
                        <a:lnTo>
                          <a:pt x="0" y="58007"/>
                        </a:lnTo>
                        <a:lnTo>
                          <a:pt x="29081" y="120000"/>
                        </a:lnTo>
                        <a:lnTo>
                          <a:pt x="120000" y="72031"/>
                        </a:lnTo>
                        <a:lnTo>
                          <a:pt x="120000" y="0"/>
                        </a:lnTo>
                        <a:lnTo>
                          <a:pt x="33265" y="45896"/>
                        </a:lnTo>
                        <a:close/>
                      </a:path>
                    </a:pathLst>
                  </a:custGeom>
                  <a:solidFill>
                    <a:srgbClr val="677E13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7" name="Shape 195"/>
                  <p:cNvSpPr/>
                  <p:nvPr/>
                </p:nvSpPr>
                <p:spPr>
                  <a:xfrm>
                    <a:off x="142800" y="1628384"/>
                    <a:ext cx="1770299" cy="23838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120000" y="0"/>
                        </a:moveTo>
                        <a:lnTo>
                          <a:pt x="0" y="0"/>
                        </a:lnTo>
                        <a:lnTo>
                          <a:pt x="0" y="120000"/>
                        </a:lnTo>
                        <a:lnTo>
                          <a:pt x="120000" y="93236"/>
                        </a:lnTo>
                        <a:lnTo>
                          <a:pt x="120000" y="0"/>
                        </a:lnTo>
                        <a:close/>
                      </a:path>
                    </a:pathLst>
                  </a:custGeom>
                  <a:solidFill>
                    <a:srgbClr val="AACF20"/>
                  </a:solidFill>
                  <a:ln>
                    <a:noFill/>
                  </a:ln>
                </p:spPr>
                <p:txBody>
                  <a:bodyPr lIns="91425" tIns="45700" rIns="91425" bIns="45700" anchor="ctr" anchorCtr="0">
                    <a:noAutofit/>
                  </a:bodyPr>
                  <a:lstStyle/>
                  <a:p>
                    <a:pPr marL="0" marR="0" lvl="0" indent="-6985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Font typeface="Arial"/>
                      <a:buNone/>
                    </a:pPr>
                    <a:endParaRPr sz="1200">
                      <a:solidFill>
                        <a:srgbClr val="FFFFFF"/>
                      </a:solidFill>
                      <a:latin typeface="Varela Round"/>
                      <a:ea typeface="Varela Round"/>
                      <a:cs typeface="Varela Round"/>
                      <a:sym typeface="Varela Round"/>
                    </a:endParaRPr>
                  </a:p>
                </p:txBody>
              </p:sp>
              <p:sp>
                <p:nvSpPr>
                  <p:cNvPr id="58" name="Shape 206"/>
                  <p:cNvSpPr txBox="1"/>
                  <p:nvPr/>
                </p:nvSpPr>
                <p:spPr>
                  <a:xfrm>
                    <a:off x="32695" y="2714426"/>
                    <a:ext cx="2132238" cy="142368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lvl="0" algn="ctr"/>
                    <a:r>
                      <a:rPr lang="zh-TW" altLang="en-US" sz="1200" b="1" dirty="0" smtClean="0">
                        <a:solidFill>
                          <a:schemeClr val="tx1"/>
                        </a:solidFill>
                        <a:latin typeface="Microsoft JhengHei" charset="0"/>
                        <a:ea typeface="Microsoft JhengHei" charset="0"/>
                        <a:cs typeface="Microsoft JhengHei" charset="0"/>
                      </a:rPr>
                      <a:t>義賣人</a:t>
                    </a:r>
                  </a:p>
                  <a:p>
                    <a:pPr lvl="0" algn="ctr"/>
                    <a:endParaRPr lang="zh-TW" altLang="en-US" sz="1200" b="1" dirty="0" smtClean="0">
                      <a:solidFill>
                        <a:schemeClr val="tx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endParaRPr>
                  </a:p>
                </p:txBody>
              </p:sp>
              <p:sp>
                <p:nvSpPr>
                  <p:cNvPr id="59" name="Shape 196"/>
                  <p:cNvSpPr/>
                  <p:nvPr/>
                </p:nvSpPr>
                <p:spPr>
                  <a:xfrm>
                    <a:off x="587700" y="3802509"/>
                    <a:ext cx="1037699" cy="53561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120000"/>
                        </a:moveTo>
                        <a:lnTo>
                          <a:pt x="21414" y="35916"/>
                        </a:lnTo>
                        <a:lnTo>
                          <a:pt x="55622" y="36194"/>
                        </a:lnTo>
                        <a:lnTo>
                          <a:pt x="89158" y="3341"/>
                        </a:lnTo>
                        <a:lnTo>
                          <a:pt x="91582" y="0"/>
                        </a:lnTo>
                        <a:lnTo>
                          <a:pt x="119999" y="36194"/>
                        </a:lnTo>
                        <a:lnTo>
                          <a:pt x="0" y="120000"/>
                        </a:lnTo>
                        <a:close/>
                      </a:path>
                    </a:pathLst>
                  </a:custGeom>
                  <a:solidFill>
                    <a:srgbClr val="7F9B17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" name="Shape 197"/>
                  <p:cNvSpPr/>
                  <p:nvPr/>
                </p:nvSpPr>
                <p:spPr>
                  <a:xfrm>
                    <a:off x="780899" y="3804868"/>
                    <a:ext cx="606899" cy="8490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20000" h="120000" extrusionOk="0">
                        <a:moveTo>
                          <a:pt x="0" y="22664"/>
                        </a:moveTo>
                        <a:lnTo>
                          <a:pt x="58963" y="119999"/>
                        </a:lnTo>
                        <a:lnTo>
                          <a:pt x="120000" y="0"/>
                        </a:lnTo>
                        <a:lnTo>
                          <a:pt x="0" y="22664"/>
                        </a:lnTo>
                        <a:close/>
                      </a:path>
                    </a:pathLst>
                  </a:custGeom>
                  <a:solidFill>
                    <a:srgbClr val="BEE823"/>
                  </a:solidFill>
                  <a:ln>
                    <a:noFill/>
                  </a:ln>
                </p:spPr>
                <p:txBody>
                  <a:bodyPr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buNone/>
                    </a:pPr>
                    <a:endParaRPr sz="12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55" name="Shape 213"/>
                <p:cNvSpPr/>
                <p:nvPr/>
              </p:nvSpPr>
              <p:spPr>
                <a:xfrm>
                  <a:off x="753504" y="1870666"/>
                  <a:ext cx="548889" cy="70293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5817" h="18981" extrusionOk="0">
                      <a:moveTo>
                        <a:pt x="11364" y="1"/>
                      </a:moveTo>
                      <a:lnTo>
                        <a:pt x="11242" y="25"/>
                      </a:lnTo>
                      <a:lnTo>
                        <a:pt x="11169" y="74"/>
                      </a:lnTo>
                      <a:lnTo>
                        <a:pt x="11096" y="171"/>
                      </a:lnTo>
                      <a:lnTo>
                        <a:pt x="10780" y="731"/>
                      </a:lnTo>
                      <a:lnTo>
                        <a:pt x="10634" y="999"/>
                      </a:lnTo>
                      <a:lnTo>
                        <a:pt x="10537" y="1315"/>
                      </a:lnTo>
                      <a:lnTo>
                        <a:pt x="10512" y="1388"/>
                      </a:lnTo>
                      <a:lnTo>
                        <a:pt x="10537" y="1461"/>
                      </a:lnTo>
                      <a:lnTo>
                        <a:pt x="10585" y="1534"/>
                      </a:lnTo>
                      <a:lnTo>
                        <a:pt x="10634" y="1583"/>
                      </a:lnTo>
                      <a:lnTo>
                        <a:pt x="10707" y="1607"/>
                      </a:lnTo>
                      <a:lnTo>
                        <a:pt x="10804" y="1631"/>
                      </a:lnTo>
                      <a:lnTo>
                        <a:pt x="10877" y="1607"/>
                      </a:lnTo>
                      <a:lnTo>
                        <a:pt x="10950" y="1558"/>
                      </a:lnTo>
                      <a:lnTo>
                        <a:pt x="11145" y="1315"/>
                      </a:lnTo>
                      <a:lnTo>
                        <a:pt x="11291" y="1047"/>
                      </a:lnTo>
                      <a:lnTo>
                        <a:pt x="11510" y="731"/>
                      </a:lnTo>
                      <a:lnTo>
                        <a:pt x="11583" y="682"/>
                      </a:lnTo>
                      <a:lnTo>
                        <a:pt x="11656" y="609"/>
                      </a:lnTo>
                      <a:lnTo>
                        <a:pt x="11705" y="463"/>
                      </a:lnTo>
                      <a:lnTo>
                        <a:pt x="11729" y="342"/>
                      </a:lnTo>
                      <a:lnTo>
                        <a:pt x="11705" y="220"/>
                      </a:lnTo>
                      <a:lnTo>
                        <a:pt x="11656" y="123"/>
                      </a:lnTo>
                      <a:lnTo>
                        <a:pt x="11583" y="50"/>
                      </a:lnTo>
                      <a:lnTo>
                        <a:pt x="11486" y="25"/>
                      </a:lnTo>
                      <a:lnTo>
                        <a:pt x="11461" y="1"/>
                      </a:lnTo>
                      <a:close/>
                      <a:moveTo>
                        <a:pt x="3821" y="171"/>
                      </a:moveTo>
                      <a:lnTo>
                        <a:pt x="3748" y="196"/>
                      </a:lnTo>
                      <a:lnTo>
                        <a:pt x="3699" y="244"/>
                      </a:lnTo>
                      <a:lnTo>
                        <a:pt x="3651" y="317"/>
                      </a:lnTo>
                      <a:lnTo>
                        <a:pt x="3651" y="390"/>
                      </a:lnTo>
                      <a:lnTo>
                        <a:pt x="3651" y="463"/>
                      </a:lnTo>
                      <a:lnTo>
                        <a:pt x="3699" y="634"/>
                      </a:lnTo>
                      <a:lnTo>
                        <a:pt x="3772" y="804"/>
                      </a:lnTo>
                      <a:lnTo>
                        <a:pt x="3943" y="1120"/>
                      </a:lnTo>
                      <a:lnTo>
                        <a:pt x="4113" y="1461"/>
                      </a:lnTo>
                      <a:lnTo>
                        <a:pt x="4259" y="1802"/>
                      </a:lnTo>
                      <a:lnTo>
                        <a:pt x="4332" y="1923"/>
                      </a:lnTo>
                      <a:lnTo>
                        <a:pt x="4429" y="1996"/>
                      </a:lnTo>
                      <a:lnTo>
                        <a:pt x="4527" y="2021"/>
                      </a:lnTo>
                      <a:lnTo>
                        <a:pt x="4624" y="1996"/>
                      </a:lnTo>
                      <a:lnTo>
                        <a:pt x="4721" y="1972"/>
                      </a:lnTo>
                      <a:lnTo>
                        <a:pt x="4794" y="1899"/>
                      </a:lnTo>
                      <a:lnTo>
                        <a:pt x="4843" y="1777"/>
                      </a:lnTo>
                      <a:lnTo>
                        <a:pt x="4843" y="1656"/>
                      </a:lnTo>
                      <a:lnTo>
                        <a:pt x="4794" y="1461"/>
                      </a:lnTo>
                      <a:lnTo>
                        <a:pt x="4697" y="1266"/>
                      </a:lnTo>
                      <a:lnTo>
                        <a:pt x="4502" y="901"/>
                      </a:lnTo>
                      <a:lnTo>
                        <a:pt x="4283" y="536"/>
                      </a:lnTo>
                      <a:lnTo>
                        <a:pt x="4162" y="390"/>
                      </a:lnTo>
                      <a:lnTo>
                        <a:pt x="4040" y="244"/>
                      </a:lnTo>
                      <a:lnTo>
                        <a:pt x="3967" y="196"/>
                      </a:lnTo>
                      <a:lnTo>
                        <a:pt x="3894" y="171"/>
                      </a:lnTo>
                      <a:close/>
                      <a:moveTo>
                        <a:pt x="15452" y="4405"/>
                      </a:moveTo>
                      <a:lnTo>
                        <a:pt x="15379" y="4429"/>
                      </a:lnTo>
                      <a:lnTo>
                        <a:pt x="15306" y="4454"/>
                      </a:lnTo>
                      <a:lnTo>
                        <a:pt x="15135" y="4551"/>
                      </a:lnTo>
                      <a:lnTo>
                        <a:pt x="14941" y="4600"/>
                      </a:lnTo>
                      <a:lnTo>
                        <a:pt x="14551" y="4697"/>
                      </a:lnTo>
                      <a:lnTo>
                        <a:pt x="14357" y="4746"/>
                      </a:lnTo>
                      <a:lnTo>
                        <a:pt x="14162" y="4819"/>
                      </a:lnTo>
                      <a:lnTo>
                        <a:pt x="14016" y="4916"/>
                      </a:lnTo>
                      <a:lnTo>
                        <a:pt x="13870" y="5062"/>
                      </a:lnTo>
                      <a:lnTo>
                        <a:pt x="13822" y="5135"/>
                      </a:lnTo>
                      <a:lnTo>
                        <a:pt x="13822" y="5232"/>
                      </a:lnTo>
                      <a:lnTo>
                        <a:pt x="13846" y="5330"/>
                      </a:lnTo>
                      <a:lnTo>
                        <a:pt x="13895" y="5354"/>
                      </a:lnTo>
                      <a:lnTo>
                        <a:pt x="13943" y="5354"/>
                      </a:lnTo>
                      <a:lnTo>
                        <a:pt x="14138" y="5378"/>
                      </a:lnTo>
                      <a:lnTo>
                        <a:pt x="14357" y="5378"/>
                      </a:lnTo>
                      <a:lnTo>
                        <a:pt x="14600" y="5354"/>
                      </a:lnTo>
                      <a:lnTo>
                        <a:pt x="14819" y="5330"/>
                      </a:lnTo>
                      <a:lnTo>
                        <a:pt x="15038" y="5257"/>
                      </a:lnTo>
                      <a:lnTo>
                        <a:pt x="15257" y="5208"/>
                      </a:lnTo>
                      <a:lnTo>
                        <a:pt x="15452" y="5111"/>
                      </a:lnTo>
                      <a:lnTo>
                        <a:pt x="15646" y="5038"/>
                      </a:lnTo>
                      <a:lnTo>
                        <a:pt x="15719" y="4989"/>
                      </a:lnTo>
                      <a:lnTo>
                        <a:pt x="15768" y="4940"/>
                      </a:lnTo>
                      <a:lnTo>
                        <a:pt x="15817" y="4819"/>
                      </a:lnTo>
                      <a:lnTo>
                        <a:pt x="15792" y="4697"/>
                      </a:lnTo>
                      <a:lnTo>
                        <a:pt x="15768" y="4575"/>
                      </a:lnTo>
                      <a:lnTo>
                        <a:pt x="15671" y="4478"/>
                      </a:lnTo>
                      <a:lnTo>
                        <a:pt x="15573" y="4429"/>
                      </a:lnTo>
                      <a:lnTo>
                        <a:pt x="15452" y="4405"/>
                      </a:lnTo>
                      <a:close/>
                      <a:moveTo>
                        <a:pt x="317" y="4697"/>
                      </a:moveTo>
                      <a:lnTo>
                        <a:pt x="220" y="4721"/>
                      </a:lnTo>
                      <a:lnTo>
                        <a:pt x="122" y="4746"/>
                      </a:lnTo>
                      <a:lnTo>
                        <a:pt x="25" y="4794"/>
                      </a:lnTo>
                      <a:lnTo>
                        <a:pt x="1" y="4867"/>
                      </a:lnTo>
                      <a:lnTo>
                        <a:pt x="1" y="4965"/>
                      </a:lnTo>
                      <a:lnTo>
                        <a:pt x="49" y="5038"/>
                      </a:lnTo>
                      <a:lnTo>
                        <a:pt x="195" y="5184"/>
                      </a:lnTo>
                      <a:lnTo>
                        <a:pt x="390" y="5305"/>
                      </a:lnTo>
                      <a:lnTo>
                        <a:pt x="779" y="5524"/>
                      </a:lnTo>
                      <a:lnTo>
                        <a:pt x="1169" y="5743"/>
                      </a:lnTo>
                      <a:lnTo>
                        <a:pt x="1388" y="5841"/>
                      </a:lnTo>
                      <a:lnTo>
                        <a:pt x="1582" y="5938"/>
                      </a:lnTo>
                      <a:lnTo>
                        <a:pt x="1655" y="5962"/>
                      </a:lnTo>
                      <a:lnTo>
                        <a:pt x="1801" y="5962"/>
                      </a:lnTo>
                      <a:lnTo>
                        <a:pt x="1850" y="5938"/>
                      </a:lnTo>
                      <a:lnTo>
                        <a:pt x="1923" y="5841"/>
                      </a:lnTo>
                      <a:lnTo>
                        <a:pt x="1972" y="5743"/>
                      </a:lnTo>
                      <a:lnTo>
                        <a:pt x="1996" y="5622"/>
                      </a:lnTo>
                      <a:lnTo>
                        <a:pt x="1972" y="5476"/>
                      </a:lnTo>
                      <a:lnTo>
                        <a:pt x="1899" y="5378"/>
                      </a:lnTo>
                      <a:lnTo>
                        <a:pt x="1826" y="5330"/>
                      </a:lnTo>
                      <a:lnTo>
                        <a:pt x="1777" y="5305"/>
                      </a:lnTo>
                      <a:lnTo>
                        <a:pt x="1582" y="5208"/>
                      </a:lnTo>
                      <a:lnTo>
                        <a:pt x="1388" y="5111"/>
                      </a:lnTo>
                      <a:lnTo>
                        <a:pt x="974" y="4892"/>
                      </a:lnTo>
                      <a:lnTo>
                        <a:pt x="755" y="4794"/>
                      </a:lnTo>
                      <a:lnTo>
                        <a:pt x="536" y="4721"/>
                      </a:lnTo>
                      <a:lnTo>
                        <a:pt x="317" y="4697"/>
                      </a:lnTo>
                      <a:close/>
                      <a:moveTo>
                        <a:pt x="8809" y="6936"/>
                      </a:moveTo>
                      <a:lnTo>
                        <a:pt x="8736" y="6984"/>
                      </a:lnTo>
                      <a:lnTo>
                        <a:pt x="8663" y="7057"/>
                      </a:lnTo>
                      <a:lnTo>
                        <a:pt x="8566" y="7252"/>
                      </a:lnTo>
                      <a:lnTo>
                        <a:pt x="8468" y="7495"/>
                      </a:lnTo>
                      <a:lnTo>
                        <a:pt x="8420" y="7739"/>
                      </a:lnTo>
                      <a:lnTo>
                        <a:pt x="8395" y="7958"/>
                      </a:lnTo>
                      <a:lnTo>
                        <a:pt x="8395" y="8128"/>
                      </a:lnTo>
                      <a:lnTo>
                        <a:pt x="8322" y="8177"/>
                      </a:lnTo>
                      <a:lnTo>
                        <a:pt x="8201" y="8225"/>
                      </a:lnTo>
                      <a:lnTo>
                        <a:pt x="8079" y="8250"/>
                      </a:lnTo>
                      <a:lnTo>
                        <a:pt x="7982" y="8225"/>
                      </a:lnTo>
                      <a:lnTo>
                        <a:pt x="7909" y="8201"/>
                      </a:lnTo>
                      <a:lnTo>
                        <a:pt x="7982" y="8079"/>
                      </a:lnTo>
                      <a:lnTo>
                        <a:pt x="8055" y="7933"/>
                      </a:lnTo>
                      <a:lnTo>
                        <a:pt x="8103" y="7812"/>
                      </a:lnTo>
                      <a:lnTo>
                        <a:pt x="8103" y="7666"/>
                      </a:lnTo>
                      <a:lnTo>
                        <a:pt x="8103" y="7520"/>
                      </a:lnTo>
                      <a:lnTo>
                        <a:pt x="8055" y="7398"/>
                      </a:lnTo>
                      <a:lnTo>
                        <a:pt x="7957" y="7252"/>
                      </a:lnTo>
                      <a:lnTo>
                        <a:pt x="7836" y="7130"/>
                      </a:lnTo>
                      <a:lnTo>
                        <a:pt x="7763" y="7082"/>
                      </a:lnTo>
                      <a:lnTo>
                        <a:pt x="7617" y="7082"/>
                      </a:lnTo>
                      <a:lnTo>
                        <a:pt x="7544" y="7130"/>
                      </a:lnTo>
                      <a:lnTo>
                        <a:pt x="7446" y="7252"/>
                      </a:lnTo>
                      <a:lnTo>
                        <a:pt x="7373" y="7374"/>
                      </a:lnTo>
                      <a:lnTo>
                        <a:pt x="7325" y="7495"/>
                      </a:lnTo>
                      <a:lnTo>
                        <a:pt x="7300" y="7641"/>
                      </a:lnTo>
                      <a:lnTo>
                        <a:pt x="7300" y="7787"/>
                      </a:lnTo>
                      <a:lnTo>
                        <a:pt x="7300" y="7909"/>
                      </a:lnTo>
                      <a:lnTo>
                        <a:pt x="7325" y="8055"/>
                      </a:lnTo>
                      <a:lnTo>
                        <a:pt x="7373" y="8177"/>
                      </a:lnTo>
                      <a:lnTo>
                        <a:pt x="7179" y="8298"/>
                      </a:lnTo>
                      <a:lnTo>
                        <a:pt x="7081" y="8323"/>
                      </a:lnTo>
                      <a:lnTo>
                        <a:pt x="6984" y="8347"/>
                      </a:lnTo>
                      <a:lnTo>
                        <a:pt x="6911" y="8371"/>
                      </a:lnTo>
                      <a:lnTo>
                        <a:pt x="6814" y="8347"/>
                      </a:lnTo>
                      <a:lnTo>
                        <a:pt x="6692" y="8298"/>
                      </a:lnTo>
                      <a:lnTo>
                        <a:pt x="6570" y="8201"/>
                      </a:lnTo>
                      <a:lnTo>
                        <a:pt x="6497" y="8055"/>
                      </a:lnTo>
                      <a:lnTo>
                        <a:pt x="6449" y="7909"/>
                      </a:lnTo>
                      <a:lnTo>
                        <a:pt x="6449" y="7739"/>
                      </a:lnTo>
                      <a:lnTo>
                        <a:pt x="6497" y="7544"/>
                      </a:lnTo>
                      <a:lnTo>
                        <a:pt x="6497" y="7520"/>
                      </a:lnTo>
                      <a:lnTo>
                        <a:pt x="6473" y="7520"/>
                      </a:lnTo>
                      <a:lnTo>
                        <a:pt x="6449" y="7495"/>
                      </a:lnTo>
                      <a:lnTo>
                        <a:pt x="6424" y="7520"/>
                      </a:lnTo>
                      <a:lnTo>
                        <a:pt x="6327" y="7617"/>
                      </a:lnTo>
                      <a:lnTo>
                        <a:pt x="6254" y="7739"/>
                      </a:lnTo>
                      <a:lnTo>
                        <a:pt x="6230" y="7836"/>
                      </a:lnTo>
                      <a:lnTo>
                        <a:pt x="6206" y="7958"/>
                      </a:lnTo>
                      <a:lnTo>
                        <a:pt x="6206" y="8055"/>
                      </a:lnTo>
                      <a:lnTo>
                        <a:pt x="6206" y="8177"/>
                      </a:lnTo>
                      <a:lnTo>
                        <a:pt x="6254" y="8274"/>
                      </a:lnTo>
                      <a:lnTo>
                        <a:pt x="6303" y="8371"/>
                      </a:lnTo>
                      <a:lnTo>
                        <a:pt x="6376" y="8469"/>
                      </a:lnTo>
                      <a:lnTo>
                        <a:pt x="6449" y="8542"/>
                      </a:lnTo>
                      <a:lnTo>
                        <a:pt x="6546" y="8615"/>
                      </a:lnTo>
                      <a:lnTo>
                        <a:pt x="6643" y="8663"/>
                      </a:lnTo>
                      <a:lnTo>
                        <a:pt x="6765" y="8712"/>
                      </a:lnTo>
                      <a:lnTo>
                        <a:pt x="6862" y="8736"/>
                      </a:lnTo>
                      <a:lnTo>
                        <a:pt x="7008" y="8736"/>
                      </a:lnTo>
                      <a:lnTo>
                        <a:pt x="7130" y="8712"/>
                      </a:lnTo>
                      <a:lnTo>
                        <a:pt x="7349" y="8615"/>
                      </a:lnTo>
                      <a:lnTo>
                        <a:pt x="7592" y="8493"/>
                      </a:lnTo>
                      <a:lnTo>
                        <a:pt x="7690" y="8566"/>
                      </a:lnTo>
                      <a:lnTo>
                        <a:pt x="7836" y="8639"/>
                      </a:lnTo>
                      <a:lnTo>
                        <a:pt x="7982" y="8663"/>
                      </a:lnTo>
                      <a:lnTo>
                        <a:pt x="8128" y="8688"/>
                      </a:lnTo>
                      <a:lnTo>
                        <a:pt x="8225" y="8688"/>
                      </a:lnTo>
                      <a:lnTo>
                        <a:pt x="8347" y="8663"/>
                      </a:lnTo>
                      <a:lnTo>
                        <a:pt x="8566" y="8566"/>
                      </a:lnTo>
                      <a:lnTo>
                        <a:pt x="8639" y="8663"/>
                      </a:lnTo>
                      <a:lnTo>
                        <a:pt x="8736" y="8736"/>
                      </a:lnTo>
                      <a:lnTo>
                        <a:pt x="8833" y="8809"/>
                      </a:lnTo>
                      <a:lnTo>
                        <a:pt x="8931" y="8858"/>
                      </a:lnTo>
                      <a:lnTo>
                        <a:pt x="9174" y="8907"/>
                      </a:lnTo>
                      <a:lnTo>
                        <a:pt x="9417" y="8931"/>
                      </a:lnTo>
                      <a:lnTo>
                        <a:pt x="9661" y="8882"/>
                      </a:lnTo>
                      <a:lnTo>
                        <a:pt x="9880" y="8809"/>
                      </a:lnTo>
                      <a:lnTo>
                        <a:pt x="9977" y="8736"/>
                      </a:lnTo>
                      <a:lnTo>
                        <a:pt x="10074" y="8663"/>
                      </a:lnTo>
                      <a:lnTo>
                        <a:pt x="10172" y="8566"/>
                      </a:lnTo>
                      <a:lnTo>
                        <a:pt x="10269" y="8469"/>
                      </a:lnTo>
                      <a:lnTo>
                        <a:pt x="10293" y="8396"/>
                      </a:lnTo>
                      <a:lnTo>
                        <a:pt x="10293" y="8347"/>
                      </a:lnTo>
                      <a:lnTo>
                        <a:pt x="10269" y="8298"/>
                      </a:lnTo>
                      <a:lnTo>
                        <a:pt x="10245" y="8250"/>
                      </a:lnTo>
                      <a:lnTo>
                        <a:pt x="10172" y="8225"/>
                      </a:lnTo>
                      <a:lnTo>
                        <a:pt x="10123" y="8201"/>
                      </a:lnTo>
                      <a:lnTo>
                        <a:pt x="10001" y="8201"/>
                      </a:lnTo>
                      <a:lnTo>
                        <a:pt x="9782" y="8323"/>
                      </a:lnTo>
                      <a:lnTo>
                        <a:pt x="9563" y="8420"/>
                      </a:lnTo>
                      <a:lnTo>
                        <a:pt x="9442" y="8444"/>
                      </a:lnTo>
                      <a:lnTo>
                        <a:pt x="9344" y="8469"/>
                      </a:lnTo>
                      <a:lnTo>
                        <a:pt x="9223" y="8469"/>
                      </a:lnTo>
                      <a:lnTo>
                        <a:pt x="9101" y="8420"/>
                      </a:lnTo>
                      <a:lnTo>
                        <a:pt x="9004" y="8347"/>
                      </a:lnTo>
                      <a:lnTo>
                        <a:pt x="8931" y="8274"/>
                      </a:lnTo>
                      <a:lnTo>
                        <a:pt x="9052" y="8128"/>
                      </a:lnTo>
                      <a:lnTo>
                        <a:pt x="9150" y="7982"/>
                      </a:lnTo>
                      <a:lnTo>
                        <a:pt x="9247" y="7836"/>
                      </a:lnTo>
                      <a:lnTo>
                        <a:pt x="9296" y="7666"/>
                      </a:lnTo>
                      <a:lnTo>
                        <a:pt x="9320" y="7495"/>
                      </a:lnTo>
                      <a:lnTo>
                        <a:pt x="9296" y="7349"/>
                      </a:lnTo>
                      <a:lnTo>
                        <a:pt x="9247" y="7203"/>
                      </a:lnTo>
                      <a:lnTo>
                        <a:pt x="9150" y="7057"/>
                      </a:lnTo>
                      <a:lnTo>
                        <a:pt x="9052" y="6984"/>
                      </a:lnTo>
                      <a:lnTo>
                        <a:pt x="8955" y="6936"/>
                      </a:lnTo>
                      <a:close/>
                      <a:moveTo>
                        <a:pt x="1947" y="9710"/>
                      </a:moveTo>
                      <a:lnTo>
                        <a:pt x="1801" y="9758"/>
                      </a:lnTo>
                      <a:lnTo>
                        <a:pt x="1582" y="9856"/>
                      </a:lnTo>
                      <a:lnTo>
                        <a:pt x="1363" y="10002"/>
                      </a:lnTo>
                      <a:lnTo>
                        <a:pt x="925" y="10294"/>
                      </a:lnTo>
                      <a:lnTo>
                        <a:pt x="706" y="10415"/>
                      </a:lnTo>
                      <a:lnTo>
                        <a:pt x="585" y="10513"/>
                      </a:lnTo>
                      <a:lnTo>
                        <a:pt x="463" y="10610"/>
                      </a:lnTo>
                      <a:lnTo>
                        <a:pt x="366" y="10707"/>
                      </a:lnTo>
                      <a:lnTo>
                        <a:pt x="317" y="10829"/>
                      </a:lnTo>
                      <a:lnTo>
                        <a:pt x="317" y="10878"/>
                      </a:lnTo>
                      <a:lnTo>
                        <a:pt x="341" y="10926"/>
                      </a:lnTo>
                      <a:lnTo>
                        <a:pt x="366" y="10999"/>
                      </a:lnTo>
                      <a:lnTo>
                        <a:pt x="439" y="11048"/>
                      </a:lnTo>
                      <a:lnTo>
                        <a:pt x="536" y="11097"/>
                      </a:lnTo>
                      <a:lnTo>
                        <a:pt x="633" y="11097"/>
                      </a:lnTo>
                      <a:lnTo>
                        <a:pt x="755" y="11072"/>
                      </a:lnTo>
                      <a:lnTo>
                        <a:pt x="877" y="11048"/>
                      </a:lnTo>
                      <a:lnTo>
                        <a:pt x="1120" y="10926"/>
                      </a:lnTo>
                      <a:lnTo>
                        <a:pt x="1315" y="10829"/>
                      </a:lnTo>
                      <a:lnTo>
                        <a:pt x="1728" y="10610"/>
                      </a:lnTo>
                      <a:lnTo>
                        <a:pt x="1947" y="10488"/>
                      </a:lnTo>
                      <a:lnTo>
                        <a:pt x="2142" y="10342"/>
                      </a:lnTo>
                      <a:lnTo>
                        <a:pt x="2264" y="10245"/>
                      </a:lnTo>
                      <a:lnTo>
                        <a:pt x="2312" y="10123"/>
                      </a:lnTo>
                      <a:lnTo>
                        <a:pt x="2312" y="10002"/>
                      </a:lnTo>
                      <a:lnTo>
                        <a:pt x="2264" y="9880"/>
                      </a:lnTo>
                      <a:lnTo>
                        <a:pt x="2191" y="9783"/>
                      </a:lnTo>
                      <a:lnTo>
                        <a:pt x="2069" y="9734"/>
                      </a:lnTo>
                      <a:lnTo>
                        <a:pt x="1947" y="9710"/>
                      </a:lnTo>
                      <a:close/>
                      <a:moveTo>
                        <a:pt x="14065" y="10026"/>
                      </a:moveTo>
                      <a:lnTo>
                        <a:pt x="13895" y="10050"/>
                      </a:lnTo>
                      <a:lnTo>
                        <a:pt x="13846" y="10075"/>
                      </a:lnTo>
                      <a:lnTo>
                        <a:pt x="13797" y="10123"/>
                      </a:lnTo>
                      <a:lnTo>
                        <a:pt x="13773" y="10172"/>
                      </a:lnTo>
                      <a:lnTo>
                        <a:pt x="13749" y="10221"/>
                      </a:lnTo>
                      <a:lnTo>
                        <a:pt x="13773" y="10318"/>
                      </a:lnTo>
                      <a:lnTo>
                        <a:pt x="13797" y="10367"/>
                      </a:lnTo>
                      <a:lnTo>
                        <a:pt x="13846" y="10415"/>
                      </a:lnTo>
                      <a:lnTo>
                        <a:pt x="14138" y="10586"/>
                      </a:lnTo>
                      <a:lnTo>
                        <a:pt x="14454" y="10756"/>
                      </a:lnTo>
                      <a:lnTo>
                        <a:pt x="14624" y="10878"/>
                      </a:lnTo>
                      <a:lnTo>
                        <a:pt x="14819" y="10975"/>
                      </a:lnTo>
                      <a:lnTo>
                        <a:pt x="15014" y="11048"/>
                      </a:lnTo>
                      <a:lnTo>
                        <a:pt x="15208" y="11097"/>
                      </a:lnTo>
                      <a:lnTo>
                        <a:pt x="15379" y="11097"/>
                      </a:lnTo>
                      <a:lnTo>
                        <a:pt x="15427" y="11072"/>
                      </a:lnTo>
                      <a:lnTo>
                        <a:pt x="15500" y="11024"/>
                      </a:lnTo>
                      <a:lnTo>
                        <a:pt x="15573" y="10951"/>
                      </a:lnTo>
                      <a:lnTo>
                        <a:pt x="15598" y="10829"/>
                      </a:lnTo>
                      <a:lnTo>
                        <a:pt x="15598" y="10707"/>
                      </a:lnTo>
                      <a:lnTo>
                        <a:pt x="15549" y="10586"/>
                      </a:lnTo>
                      <a:lnTo>
                        <a:pt x="15500" y="10537"/>
                      </a:lnTo>
                      <a:lnTo>
                        <a:pt x="15452" y="10513"/>
                      </a:lnTo>
                      <a:lnTo>
                        <a:pt x="15379" y="10464"/>
                      </a:lnTo>
                      <a:lnTo>
                        <a:pt x="15306" y="10464"/>
                      </a:lnTo>
                      <a:lnTo>
                        <a:pt x="15135" y="10415"/>
                      </a:lnTo>
                      <a:lnTo>
                        <a:pt x="14965" y="10367"/>
                      </a:lnTo>
                      <a:lnTo>
                        <a:pt x="14600" y="10196"/>
                      </a:lnTo>
                      <a:lnTo>
                        <a:pt x="14430" y="10099"/>
                      </a:lnTo>
                      <a:lnTo>
                        <a:pt x="14260" y="10050"/>
                      </a:lnTo>
                      <a:lnTo>
                        <a:pt x="14065" y="10026"/>
                      </a:lnTo>
                      <a:close/>
                      <a:moveTo>
                        <a:pt x="8468" y="2605"/>
                      </a:moveTo>
                      <a:lnTo>
                        <a:pt x="8760" y="2629"/>
                      </a:lnTo>
                      <a:lnTo>
                        <a:pt x="9052" y="2678"/>
                      </a:lnTo>
                      <a:lnTo>
                        <a:pt x="9344" y="2726"/>
                      </a:lnTo>
                      <a:lnTo>
                        <a:pt x="9125" y="2799"/>
                      </a:lnTo>
                      <a:lnTo>
                        <a:pt x="9101" y="2824"/>
                      </a:lnTo>
                      <a:lnTo>
                        <a:pt x="9101" y="2848"/>
                      </a:lnTo>
                      <a:lnTo>
                        <a:pt x="9101" y="2872"/>
                      </a:lnTo>
                      <a:lnTo>
                        <a:pt x="9125" y="2897"/>
                      </a:lnTo>
                      <a:lnTo>
                        <a:pt x="9223" y="2945"/>
                      </a:lnTo>
                      <a:lnTo>
                        <a:pt x="9320" y="2970"/>
                      </a:lnTo>
                      <a:lnTo>
                        <a:pt x="9442" y="2945"/>
                      </a:lnTo>
                      <a:lnTo>
                        <a:pt x="9563" y="2921"/>
                      </a:lnTo>
                      <a:lnTo>
                        <a:pt x="9855" y="2872"/>
                      </a:lnTo>
                      <a:lnTo>
                        <a:pt x="10269" y="3043"/>
                      </a:lnTo>
                      <a:lnTo>
                        <a:pt x="10074" y="3067"/>
                      </a:lnTo>
                      <a:lnTo>
                        <a:pt x="9855" y="3116"/>
                      </a:lnTo>
                      <a:lnTo>
                        <a:pt x="9685" y="3189"/>
                      </a:lnTo>
                      <a:lnTo>
                        <a:pt x="9515" y="3262"/>
                      </a:lnTo>
                      <a:lnTo>
                        <a:pt x="9515" y="3286"/>
                      </a:lnTo>
                      <a:lnTo>
                        <a:pt x="9490" y="3310"/>
                      </a:lnTo>
                      <a:lnTo>
                        <a:pt x="9515" y="3335"/>
                      </a:lnTo>
                      <a:lnTo>
                        <a:pt x="9539" y="3359"/>
                      </a:lnTo>
                      <a:lnTo>
                        <a:pt x="9953" y="3335"/>
                      </a:lnTo>
                      <a:lnTo>
                        <a:pt x="10342" y="3310"/>
                      </a:lnTo>
                      <a:lnTo>
                        <a:pt x="10780" y="3310"/>
                      </a:lnTo>
                      <a:lnTo>
                        <a:pt x="11048" y="3505"/>
                      </a:lnTo>
                      <a:lnTo>
                        <a:pt x="10756" y="3578"/>
                      </a:lnTo>
                      <a:lnTo>
                        <a:pt x="10464" y="3675"/>
                      </a:lnTo>
                      <a:lnTo>
                        <a:pt x="10245" y="3797"/>
                      </a:lnTo>
                      <a:lnTo>
                        <a:pt x="10099" y="3918"/>
                      </a:lnTo>
                      <a:lnTo>
                        <a:pt x="10074" y="3943"/>
                      </a:lnTo>
                      <a:lnTo>
                        <a:pt x="10099" y="3943"/>
                      </a:lnTo>
                      <a:lnTo>
                        <a:pt x="10391" y="3918"/>
                      </a:lnTo>
                      <a:lnTo>
                        <a:pt x="10683" y="3870"/>
                      </a:lnTo>
                      <a:lnTo>
                        <a:pt x="10975" y="3821"/>
                      </a:lnTo>
                      <a:lnTo>
                        <a:pt x="11291" y="3773"/>
                      </a:lnTo>
                      <a:lnTo>
                        <a:pt x="11364" y="3773"/>
                      </a:lnTo>
                      <a:lnTo>
                        <a:pt x="11583" y="3967"/>
                      </a:lnTo>
                      <a:lnTo>
                        <a:pt x="11778" y="4186"/>
                      </a:lnTo>
                      <a:lnTo>
                        <a:pt x="11388" y="4210"/>
                      </a:lnTo>
                      <a:lnTo>
                        <a:pt x="10829" y="4259"/>
                      </a:lnTo>
                      <a:lnTo>
                        <a:pt x="10561" y="4283"/>
                      </a:lnTo>
                      <a:lnTo>
                        <a:pt x="10318" y="4381"/>
                      </a:lnTo>
                      <a:lnTo>
                        <a:pt x="10293" y="4405"/>
                      </a:lnTo>
                      <a:lnTo>
                        <a:pt x="10293" y="4429"/>
                      </a:lnTo>
                      <a:lnTo>
                        <a:pt x="10318" y="4454"/>
                      </a:lnTo>
                      <a:lnTo>
                        <a:pt x="10585" y="4527"/>
                      </a:lnTo>
                      <a:lnTo>
                        <a:pt x="11705" y="4527"/>
                      </a:lnTo>
                      <a:lnTo>
                        <a:pt x="11997" y="4502"/>
                      </a:lnTo>
                      <a:lnTo>
                        <a:pt x="12216" y="4867"/>
                      </a:lnTo>
                      <a:lnTo>
                        <a:pt x="11851" y="4867"/>
                      </a:lnTo>
                      <a:lnTo>
                        <a:pt x="11267" y="4892"/>
                      </a:lnTo>
                      <a:lnTo>
                        <a:pt x="10658" y="4940"/>
                      </a:lnTo>
                      <a:lnTo>
                        <a:pt x="10634" y="4940"/>
                      </a:lnTo>
                      <a:lnTo>
                        <a:pt x="10634" y="4965"/>
                      </a:lnTo>
                      <a:lnTo>
                        <a:pt x="10634" y="4989"/>
                      </a:lnTo>
                      <a:lnTo>
                        <a:pt x="10658" y="5013"/>
                      </a:lnTo>
                      <a:lnTo>
                        <a:pt x="10902" y="5086"/>
                      </a:lnTo>
                      <a:lnTo>
                        <a:pt x="11169" y="5111"/>
                      </a:lnTo>
                      <a:lnTo>
                        <a:pt x="12021" y="5111"/>
                      </a:lnTo>
                      <a:lnTo>
                        <a:pt x="12362" y="5135"/>
                      </a:lnTo>
                      <a:lnTo>
                        <a:pt x="12556" y="5622"/>
                      </a:lnTo>
                      <a:lnTo>
                        <a:pt x="11461" y="5622"/>
                      </a:lnTo>
                      <a:lnTo>
                        <a:pt x="11291" y="5646"/>
                      </a:lnTo>
                      <a:lnTo>
                        <a:pt x="11145" y="5695"/>
                      </a:lnTo>
                      <a:lnTo>
                        <a:pt x="10999" y="5768"/>
                      </a:lnTo>
                      <a:lnTo>
                        <a:pt x="10975" y="5792"/>
                      </a:lnTo>
                      <a:lnTo>
                        <a:pt x="10999" y="5841"/>
                      </a:lnTo>
                      <a:lnTo>
                        <a:pt x="11267" y="5889"/>
                      </a:lnTo>
                      <a:lnTo>
                        <a:pt x="11534" y="5889"/>
                      </a:lnTo>
                      <a:lnTo>
                        <a:pt x="12070" y="5914"/>
                      </a:lnTo>
                      <a:lnTo>
                        <a:pt x="12654" y="5938"/>
                      </a:lnTo>
                      <a:lnTo>
                        <a:pt x="12702" y="6060"/>
                      </a:lnTo>
                      <a:lnTo>
                        <a:pt x="12727" y="6181"/>
                      </a:lnTo>
                      <a:lnTo>
                        <a:pt x="12386" y="6181"/>
                      </a:lnTo>
                      <a:lnTo>
                        <a:pt x="11729" y="6254"/>
                      </a:lnTo>
                      <a:lnTo>
                        <a:pt x="11413" y="6279"/>
                      </a:lnTo>
                      <a:lnTo>
                        <a:pt x="11121" y="6352"/>
                      </a:lnTo>
                      <a:lnTo>
                        <a:pt x="11096" y="6352"/>
                      </a:lnTo>
                      <a:lnTo>
                        <a:pt x="11096" y="6376"/>
                      </a:lnTo>
                      <a:lnTo>
                        <a:pt x="11096" y="6400"/>
                      </a:lnTo>
                      <a:lnTo>
                        <a:pt x="11121" y="6425"/>
                      </a:lnTo>
                      <a:lnTo>
                        <a:pt x="11388" y="6473"/>
                      </a:lnTo>
                      <a:lnTo>
                        <a:pt x="11656" y="6498"/>
                      </a:lnTo>
                      <a:lnTo>
                        <a:pt x="12508" y="6498"/>
                      </a:lnTo>
                      <a:lnTo>
                        <a:pt x="12824" y="6522"/>
                      </a:lnTo>
                      <a:lnTo>
                        <a:pt x="12873" y="6838"/>
                      </a:lnTo>
                      <a:lnTo>
                        <a:pt x="12556" y="6838"/>
                      </a:lnTo>
                      <a:lnTo>
                        <a:pt x="12240" y="6863"/>
                      </a:lnTo>
                      <a:lnTo>
                        <a:pt x="11753" y="6887"/>
                      </a:lnTo>
                      <a:lnTo>
                        <a:pt x="11510" y="6911"/>
                      </a:lnTo>
                      <a:lnTo>
                        <a:pt x="11267" y="6936"/>
                      </a:lnTo>
                      <a:lnTo>
                        <a:pt x="11242" y="6936"/>
                      </a:lnTo>
                      <a:lnTo>
                        <a:pt x="11242" y="6960"/>
                      </a:lnTo>
                      <a:lnTo>
                        <a:pt x="11242" y="7009"/>
                      </a:lnTo>
                      <a:lnTo>
                        <a:pt x="11267" y="7009"/>
                      </a:lnTo>
                      <a:lnTo>
                        <a:pt x="11461" y="7082"/>
                      </a:lnTo>
                      <a:lnTo>
                        <a:pt x="11680" y="7130"/>
                      </a:lnTo>
                      <a:lnTo>
                        <a:pt x="12727" y="7130"/>
                      </a:lnTo>
                      <a:lnTo>
                        <a:pt x="12921" y="7106"/>
                      </a:lnTo>
                      <a:lnTo>
                        <a:pt x="12994" y="7593"/>
                      </a:lnTo>
                      <a:lnTo>
                        <a:pt x="12994" y="7593"/>
                      </a:lnTo>
                      <a:lnTo>
                        <a:pt x="12848" y="7568"/>
                      </a:lnTo>
                      <a:lnTo>
                        <a:pt x="12702" y="7568"/>
                      </a:lnTo>
                      <a:lnTo>
                        <a:pt x="12435" y="7593"/>
                      </a:lnTo>
                      <a:lnTo>
                        <a:pt x="11997" y="7593"/>
                      </a:lnTo>
                      <a:lnTo>
                        <a:pt x="11778" y="7617"/>
                      </a:lnTo>
                      <a:lnTo>
                        <a:pt x="11559" y="7690"/>
                      </a:lnTo>
                      <a:lnTo>
                        <a:pt x="11534" y="7690"/>
                      </a:lnTo>
                      <a:lnTo>
                        <a:pt x="11534" y="7739"/>
                      </a:lnTo>
                      <a:lnTo>
                        <a:pt x="11534" y="7763"/>
                      </a:lnTo>
                      <a:lnTo>
                        <a:pt x="11559" y="7787"/>
                      </a:lnTo>
                      <a:lnTo>
                        <a:pt x="11778" y="7836"/>
                      </a:lnTo>
                      <a:lnTo>
                        <a:pt x="11997" y="7860"/>
                      </a:lnTo>
                      <a:lnTo>
                        <a:pt x="12435" y="7860"/>
                      </a:lnTo>
                      <a:lnTo>
                        <a:pt x="12702" y="7885"/>
                      </a:lnTo>
                      <a:lnTo>
                        <a:pt x="12848" y="7885"/>
                      </a:lnTo>
                      <a:lnTo>
                        <a:pt x="12994" y="7860"/>
                      </a:lnTo>
                      <a:lnTo>
                        <a:pt x="12994" y="7909"/>
                      </a:lnTo>
                      <a:lnTo>
                        <a:pt x="12994" y="8250"/>
                      </a:lnTo>
                      <a:lnTo>
                        <a:pt x="12873" y="8201"/>
                      </a:lnTo>
                      <a:lnTo>
                        <a:pt x="12775" y="8201"/>
                      </a:lnTo>
                      <a:lnTo>
                        <a:pt x="12532" y="8177"/>
                      </a:lnTo>
                      <a:lnTo>
                        <a:pt x="12094" y="8177"/>
                      </a:lnTo>
                      <a:lnTo>
                        <a:pt x="11875" y="8201"/>
                      </a:lnTo>
                      <a:lnTo>
                        <a:pt x="11656" y="8250"/>
                      </a:lnTo>
                      <a:lnTo>
                        <a:pt x="11656" y="8274"/>
                      </a:lnTo>
                      <a:lnTo>
                        <a:pt x="11632" y="8298"/>
                      </a:lnTo>
                      <a:lnTo>
                        <a:pt x="11656" y="8298"/>
                      </a:lnTo>
                      <a:lnTo>
                        <a:pt x="11656" y="8323"/>
                      </a:lnTo>
                      <a:lnTo>
                        <a:pt x="12045" y="8396"/>
                      </a:lnTo>
                      <a:lnTo>
                        <a:pt x="12410" y="8444"/>
                      </a:lnTo>
                      <a:lnTo>
                        <a:pt x="12702" y="8469"/>
                      </a:lnTo>
                      <a:lnTo>
                        <a:pt x="12824" y="8493"/>
                      </a:lnTo>
                      <a:lnTo>
                        <a:pt x="12970" y="8469"/>
                      </a:lnTo>
                      <a:lnTo>
                        <a:pt x="12873" y="8858"/>
                      </a:lnTo>
                      <a:lnTo>
                        <a:pt x="12654" y="8809"/>
                      </a:lnTo>
                      <a:lnTo>
                        <a:pt x="12483" y="8785"/>
                      </a:lnTo>
                      <a:lnTo>
                        <a:pt x="12264" y="8736"/>
                      </a:lnTo>
                      <a:lnTo>
                        <a:pt x="11826" y="8736"/>
                      </a:lnTo>
                      <a:lnTo>
                        <a:pt x="11607" y="8809"/>
                      </a:lnTo>
                      <a:lnTo>
                        <a:pt x="11583" y="8834"/>
                      </a:lnTo>
                      <a:lnTo>
                        <a:pt x="11583" y="8858"/>
                      </a:lnTo>
                      <a:lnTo>
                        <a:pt x="11583" y="8882"/>
                      </a:lnTo>
                      <a:lnTo>
                        <a:pt x="11851" y="8882"/>
                      </a:lnTo>
                      <a:lnTo>
                        <a:pt x="12094" y="8931"/>
                      </a:lnTo>
                      <a:lnTo>
                        <a:pt x="12556" y="9053"/>
                      </a:lnTo>
                      <a:lnTo>
                        <a:pt x="12775" y="9126"/>
                      </a:lnTo>
                      <a:lnTo>
                        <a:pt x="12654" y="9345"/>
                      </a:lnTo>
                      <a:lnTo>
                        <a:pt x="12508" y="9296"/>
                      </a:lnTo>
                      <a:lnTo>
                        <a:pt x="12313" y="9272"/>
                      </a:lnTo>
                      <a:lnTo>
                        <a:pt x="12143" y="9223"/>
                      </a:lnTo>
                      <a:lnTo>
                        <a:pt x="11972" y="9199"/>
                      </a:lnTo>
                      <a:lnTo>
                        <a:pt x="11607" y="9199"/>
                      </a:lnTo>
                      <a:lnTo>
                        <a:pt x="11583" y="9223"/>
                      </a:lnTo>
                      <a:lnTo>
                        <a:pt x="11583" y="9247"/>
                      </a:lnTo>
                      <a:lnTo>
                        <a:pt x="11583" y="9272"/>
                      </a:lnTo>
                      <a:lnTo>
                        <a:pt x="11924" y="9418"/>
                      </a:lnTo>
                      <a:lnTo>
                        <a:pt x="12240" y="9564"/>
                      </a:lnTo>
                      <a:lnTo>
                        <a:pt x="12532" y="9637"/>
                      </a:lnTo>
                      <a:lnTo>
                        <a:pt x="12337" y="9929"/>
                      </a:lnTo>
                      <a:lnTo>
                        <a:pt x="12337" y="9977"/>
                      </a:lnTo>
                      <a:lnTo>
                        <a:pt x="12167" y="9904"/>
                      </a:lnTo>
                      <a:lnTo>
                        <a:pt x="11997" y="9880"/>
                      </a:lnTo>
                      <a:lnTo>
                        <a:pt x="11802" y="9831"/>
                      </a:lnTo>
                      <a:lnTo>
                        <a:pt x="11242" y="9831"/>
                      </a:lnTo>
                      <a:lnTo>
                        <a:pt x="11218" y="9856"/>
                      </a:lnTo>
                      <a:lnTo>
                        <a:pt x="11218" y="9880"/>
                      </a:lnTo>
                      <a:lnTo>
                        <a:pt x="11242" y="9880"/>
                      </a:lnTo>
                      <a:lnTo>
                        <a:pt x="11534" y="10002"/>
                      </a:lnTo>
                      <a:lnTo>
                        <a:pt x="11851" y="10123"/>
                      </a:lnTo>
                      <a:lnTo>
                        <a:pt x="12167" y="10245"/>
                      </a:lnTo>
                      <a:lnTo>
                        <a:pt x="11972" y="10513"/>
                      </a:lnTo>
                      <a:lnTo>
                        <a:pt x="11826" y="10488"/>
                      </a:lnTo>
                      <a:lnTo>
                        <a:pt x="11413" y="10391"/>
                      </a:lnTo>
                      <a:lnTo>
                        <a:pt x="11023" y="10342"/>
                      </a:lnTo>
                      <a:lnTo>
                        <a:pt x="10975" y="10342"/>
                      </a:lnTo>
                      <a:lnTo>
                        <a:pt x="10975" y="10367"/>
                      </a:lnTo>
                      <a:lnTo>
                        <a:pt x="10975" y="10391"/>
                      </a:lnTo>
                      <a:lnTo>
                        <a:pt x="10999" y="10440"/>
                      </a:lnTo>
                      <a:lnTo>
                        <a:pt x="11145" y="10537"/>
                      </a:lnTo>
                      <a:lnTo>
                        <a:pt x="11315" y="10610"/>
                      </a:lnTo>
                      <a:lnTo>
                        <a:pt x="11632" y="10732"/>
                      </a:lnTo>
                      <a:lnTo>
                        <a:pt x="11802" y="10780"/>
                      </a:lnTo>
                      <a:lnTo>
                        <a:pt x="11656" y="10999"/>
                      </a:lnTo>
                      <a:lnTo>
                        <a:pt x="11510" y="10951"/>
                      </a:lnTo>
                      <a:lnTo>
                        <a:pt x="11364" y="10926"/>
                      </a:lnTo>
                      <a:lnTo>
                        <a:pt x="11072" y="10853"/>
                      </a:lnTo>
                      <a:lnTo>
                        <a:pt x="10950" y="10853"/>
                      </a:lnTo>
                      <a:lnTo>
                        <a:pt x="10804" y="10902"/>
                      </a:lnTo>
                      <a:lnTo>
                        <a:pt x="10780" y="10926"/>
                      </a:lnTo>
                      <a:lnTo>
                        <a:pt x="10756" y="10951"/>
                      </a:lnTo>
                      <a:lnTo>
                        <a:pt x="10756" y="10999"/>
                      </a:lnTo>
                      <a:lnTo>
                        <a:pt x="10780" y="11048"/>
                      </a:lnTo>
                      <a:lnTo>
                        <a:pt x="10902" y="11121"/>
                      </a:lnTo>
                      <a:lnTo>
                        <a:pt x="11023" y="11170"/>
                      </a:lnTo>
                      <a:lnTo>
                        <a:pt x="11267" y="11243"/>
                      </a:lnTo>
                      <a:lnTo>
                        <a:pt x="11461" y="11291"/>
                      </a:lnTo>
                      <a:lnTo>
                        <a:pt x="11242" y="11583"/>
                      </a:lnTo>
                      <a:lnTo>
                        <a:pt x="11072" y="11535"/>
                      </a:lnTo>
                      <a:lnTo>
                        <a:pt x="10877" y="11535"/>
                      </a:lnTo>
                      <a:lnTo>
                        <a:pt x="10683" y="11583"/>
                      </a:lnTo>
                      <a:lnTo>
                        <a:pt x="10658" y="11608"/>
                      </a:lnTo>
                      <a:lnTo>
                        <a:pt x="10683" y="11632"/>
                      </a:lnTo>
                      <a:lnTo>
                        <a:pt x="10829" y="11681"/>
                      </a:lnTo>
                      <a:lnTo>
                        <a:pt x="10975" y="11729"/>
                      </a:lnTo>
                      <a:lnTo>
                        <a:pt x="11096" y="11778"/>
                      </a:lnTo>
                      <a:lnTo>
                        <a:pt x="10877" y="12143"/>
                      </a:lnTo>
                      <a:lnTo>
                        <a:pt x="10829" y="12118"/>
                      </a:lnTo>
                      <a:lnTo>
                        <a:pt x="10658" y="12045"/>
                      </a:lnTo>
                      <a:lnTo>
                        <a:pt x="10561" y="11997"/>
                      </a:lnTo>
                      <a:lnTo>
                        <a:pt x="10464" y="11972"/>
                      </a:lnTo>
                      <a:lnTo>
                        <a:pt x="10439" y="11997"/>
                      </a:lnTo>
                      <a:lnTo>
                        <a:pt x="10439" y="12045"/>
                      </a:lnTo>
                      <a:lnTo>
                        <a:pt x="10488" y="12118"/>
                      </a:lnTo>
                      <a:lnTo>
                        <a:pt x="10585" y="12191"/>
                      </a:lnTo>
                      <a:lnTo>
                        <a:pt x="10756" y="12313"/>
                      </a:lnTo>
                      <a:lnTo>
                        <a:pt x="10561" y="12654"/>
                      </a:lnTo>
                      <a:lnTo>
                        <a:pt x="10415" y="12629"/>
                      </a:lnTo>
                      <a:lnTo>
                        <a:pt x="10172" y="12629"/>
                      </a:lnTo>
                      <a:lnTo>
                        <a:pt x="10026" y="12654"/>
                      </a:lnTo>
                      <a:lnTo>
                        <a:pt x="10026" y="12678"/>
                      </a:lnTo>
                      <a:lnTo>
                        <a:pt x="10026" y="12702"/>
                      </a:lnTo>
                      <a:lnTo>
                        <a:pt x="10245" y="12800"/>
                      </a:lnTo>
                      <a:lnTo>
                        <a:pt x="10439" y="12897"/>
                      </a:lnTo>
                      <a:lnTo>
                        <a:pt x="10196" y="13384"/>
                      </a:lnTo>
                      <a:lnTo>
                        <a:pt x="9880" y="13384"/>
                      </a:lnTo>
                      <a:lnTo>
                        <a:pt x="9904" y="13432"/>
                      </a:lnTo>
                      <a:lnTo>
                        <a:pt x="10147" y="13505"/>
                      </a:lnTo>
                      <a:lnTo>
                        <a:pt x="10074" y="13700"/>
                      </a:lnTo>
                      <a:lnTo>
                        <a:pt x="10026" y="13895"/>
                      </a:lnTo>
                      <a:lnTo>
                        <a:pt x="9953" y="14284"/>
                      </a:lnTo>
                      <a:lnTo>
                        <a:pt x="9880" y="14673"/>
                      </a:lnTo>
                      <a:lnTo>
                        <a:pt x="9807" y="15087"/>
                      </a:lnTo>
                      <a:lnTo>
                        <a:pt x="9101" y="15111"/>
                      </a:lnTo>
                      <a:lnTo>
                        <a:pt x="9247" y="14673"/>
                      </a:lnTo>
                      <a:lnTo>
                        <a:pt x="9344" y="14235"/>
                      </a:lnTo>
                      <a:lnTo>
                        <a:pt x="9539" y="13359"/>
                      </a:lnTo>
                      <a:lnTo>
                        <a:pt x="9734" y="12459"/>
                      </a:lnTo>
                      <a:lnTo>
                        <a:pt x="9855" y="12021"/>
                      </a:lnTo>
                      <a:lnTo>
                        <a:pt x="9977" y="11583"/>
                      </a:lnTo>
                      <a:lnTo>
                        <a:pt x="10269" y="10659"/>
                      </a:lnTo>
                      <a:lnTo>
                        <a:pt x="10537" y="9734"/>
                      </a:lnTo>
                      <a:lnTo>
                        <a:pt x="10658" y="9320"/>
                      </a:lnTo>
                      <a:lnTo>
                        <a:pt x="10756" y="8858"/>
                      </a:lnTo>
                      <a:lnTo>
                        <a:pt x="10780" y="8639"/>
                      </a:lnTo>
                      <a:lnTo>
                        <a:pt x="10780" y="8396"/>
                      </a:lnTo>
                      <a:lnTo>
                        <a:pt x="10756" y="8177"/>
                      </a:lnTo>
                      <a:lnTo>
                        <a:pt x="10707" y="7958"/>
                      </a:lnTo>
                      <a:lnTo>
                        <a:pt x="10683" y="7933"/>
                      </a:lnTo>
                      <a:lnTo>
                        <a:pt x="10634" y="7933"/>
                      </a:lnTo>
                      <a:lnTo>
                        <a:pt x="10610" y="7958"/>
                      </a:lnTo>
                      <a:lnTo>
                        <a:pt x="10537" y="8177"/>
                      </a:lnTo>
                      <a:lnTo>
                        <a:pt x="10464" y="8420"/>
                      </a:lnTo>
                      <a:lnTo>
                        <a:pt x="10366" y="8882"/>
                      </a:lnTo>
                      <a:lnTo>
                        <a:pt x="10293" y="9369"/>
                      </a:lnTo>
                      <a:lnTo>
                        <a:pt x="10172" y="9831"/>
                      </a:lnTo>
                      <a:lnTo>
                        <a:pt x="9904" y="10756"/>
                      </a:lnTo>
                      <a:lnTo>
                        <a:pt x="9588" y="11656"/>
                      </a:lnTo>
                      <a:lnTo>
                        <a:pt x="9466" y="12094"/>
                      </a:lnTo>
                      <a:lnTo>
                        <a:pt x="9369" y="12532"/>
                      </a:lnTo>
                      <a:lnTo>
                        <a:pt x="9174" y="13384"/>
                      </a:lnTo>
                      <a:lnTo>
                        <a:pt x="8979" y="14260"/>
                      </a:lnTo>
                      <a:lnTo>
                        <a:pt x="8858" y="14698"/>
                      </a:lnTo>
                      <a:lnTo>
                        <a:pt x="8736" y="15111"/>
                      </a:lnTo>
                      <a:lnTo>
                        <a:pt x="8128" y="15136"/>
                      </a:lnTo>
                      <a:lnTo>
                        <a:pt x="7519" y="15087"/>
                      </a:lnTo>
                      <a:lnTo>
                        <a:pt x="7179" y="15063"/>
                      </a:lnTo>
                      <a:lnTo>
                        <a:pt x="7154" y="15038"/>
                      </a:lnTo>
                      <a:lnTo>
                        <a:pt x="7081" y="14698"/>
                      </a:lnTo>
                      <a:lnTo>
                        <a:pt x="7033" y="14357"/>
                      </a:lnTo>
                      <a:lnTo>
                        <a:pt x="6935" y="13651"/>
                      </a:lnTo>
                      <a:lnTo>
                        <a:pt x="6765" y="12605"/>
                      </a:lnTo>
                      <a:lnTo>
                        <a:pt x="6570" y="11583"/>
                      </a:lnTo>
                      <a:lnTo>
                        <a:pt x="6230" y="9880"/>
                      </a:lnTo>
                      <a:lnTo>
                        <a:pt x="6060" y="9028"/>
                      </a:lnTo>
                      <a:lnTo>
                        <a:pt x="5841" y="8177"/>
                      </a:lnTo>
                      <a:lnTo>
                        <a:pt x="5816" y="8152"/>
                      </a:lnTo>
                      <a:lnTo>
                        <a:pt x="5768" y="8128"/>
                      </a:lnTo>
                      <a:lnTo>
                        <a:pt x="5743" y="8128"/>
                      </a:lnTo>
                      <a:lnTo>
                        <a:pt x="5695" y="8152"/>
                      </a:lnTo>
                      <a:lnTo>
                        <a:pt x="5646" y="8298"/>
                      </a:lnTo>
                      <a:lnTo>
                        <a:pt x="5646" y="8420"/>
                      </a:lnTo>
                      <a:lnTo>
                        <a:pt x="5646" y="8542"/>
                      </a:lnTo>
                      <a:lnTo>
                        <a:pt x="5646" y="8663"/>
                      </a:lnTo>
                      <a:lnTo>
                        <a:pt x="5719" y="8931"/>
                      </a:lnTo>
                      <a:lnTo>
                        <a:pt x="5768" y="9199"/>
                      </a:lnTo>
                      <a:lnTo>
                        <a:pt x="5865" y="9734"/>
                      </a:lnTo>
                      <a:lnTo>
                        <a:pt x="5962" y="10245"/>
                      </a:lnTo>
                      <a:lnTo>
                        <a:pt x="6035" y="10780"/>
                      </a:lnTo>
                      <a:lnTo>
                        <a:pt x="6133" y="11316"/>
                      </a:lnTo>
                      <a:lnTo>
                        <a:pt x="6327" y="12337"/>
                      </a:lnTo>
                      <a:lnTo>
                        <a:pt x="6522" y="13384"/>
                      </a:lnTo>
                      <a:lnTo>
                        <a:pt x="6570" y="13773"/>
                      </a:lnTo>
                      <a:lnTo>
                        <a:pt x="6619" y="14211"/>
                      </a:lnTo>
                      <a:lnTo>
                        <a:pt x="6668" y="14625"/>
                      </a:lnTo>
                      <a:lnTo>
                        <a:pt x="6716" y="14819"/>
                      </a:lnTo>
                      <a:lnTo>
                        <a:pt x="6765" y="15014"/>
                      </a:lnTo>
                      <a:lnTo>
                        <a:pt x="6497" y="15038"/>
                      </a:lnTo>
                      <a:lnTo>
                        <a:pt x="6473" y="14625"/>
                      </a:lnTo>
                      <a:lnTo>
                        <a:pt x="6400" y="14235"/>
                      </a:lnTo>
                      <a:lnTo>
                        <a:pt x="6279" y="13846"/>
                      </a:lnTo>
                      <a:lnTo>
                        <a:pt x="6133" y="13481"/>
                      </a:lnTo>
                      <a:lnTo>
                        <a:pt x="5938" y="13116"/>
                      </a:lnTo>
                      <a:lnTo>
                        <a:pt x="5743" y="12775"/>
                      </a:lnTo>
                      <a:lnTo>
                        <a:pt x="5281" y="12070"/>
                      </a:lnTo>
                      <a:lnTo>
                        <a:pt x="4746" y="11267"/>
                      </a:lnTo>
                      <a:lnTo>
                        <a:pt x="4210" y="10415"/>
                      </a:lnTo>
                      <a:lnTo>
                        <a:pt x="3967" y="9977"/>
                      </a:lnTo>
                      <a:lnTo>
                        <a:pt x="3724" y="9539"/>
                      </a:lnTo>
                      <a:lnTo>
                        <a:pt x="3529" y="9077"/>
                      </a:lnTo>
                      <a:lnTo>
                        <a:pt x="3359" y="8615"/>
                      </a:lnTo>
                      <a:lnTo>
                        <a:pt x="3286" y="8396"/>
                      </a:lnTo>
                      <a:lnTo>
                        <a:pt x="3261" y="8152"/>
                      </a:lnTo>
                      <a:lnTo>
                        <a:pt x="3237" y="7909"/>
                      </a:lnTo>
                      <a:lnTo>
                        <a:pt x="3237" y="7666"/>
                      </a:lnTo>
                      <a:lnTo>
                        <a:pt x="3261" y="7155"/>
                      </a:lnTo>
                      <a:lnTo>
                        <a:pt x="3310" y="6668"/>
                      </a:lnTo>
                      <a:lnTo>
                        <a:pt x="3334" y="6376"/>
                      </a:lnTo>
                      <a:lnTo>
                        <a:pt x="3407" y="6108"/>
                      </a:lnTo>
                      <a:lnTo>
                        <a:pt x="3480" y="5841"/>
                      </a:lnTo>
                      <a:lnTo>
                        <a:pt x="3578" y="5597"/>
                      </a:lnTo>
                      <a:lnTo>
                        <a:pt x="3699" y="5354"/>
                      </a:lnTo>
                      <a:lnTo>
                        <a:pt x="3845" y="5111"/>
                      </a:lnTo>
                      <a:lnTo>
                        <a:pt x="4016" y="4892"/>
                      </a:lnTo>
                      <a:lnTo>
                        <a:pt x="4186" y="4673"/>
                      </a:lnTo>
                      <a:lnTo>
                        <a:pt x="4648" y="4162"/>
                      </a:lnTo>
                      <a:lnTo>
                        <a:pt x="5062" y="3748"/>
                      </a:lnTo>
                      <a:lnTo>
                        <a:pt x="5403" y="3432"/>
                      </a:lnTo>
                      <a:lnTo>
                        <a:pt x="5743" y="3189"/>
                      </a:lnTo>
                      <a:lnTo>
                        <a:pt x="6060" y="3018"/>
                      </a:lnTo>
                      <a:lnTo>
                        <a:pt x="6352" y="2872"/>
                      </a:lnTo>
                      <a:lnTo>
                        <a:pt x="6668" y="2775"/>
                      </a:lnTo>
                      <a:lnTo>
                        <a:pt x="6984" y="2702"/>
                      </a:lnTo>
                      <a:lnTo>
                        <a:pt x="7276" y="2653"/>
                      </a:lnTo>
                      <a:lnTo>
                        <a:pt x="7568" y="2629"/>
                      </a:lnTo>
                      <a:lnTo>
                        <a:pt x="7860" y="2605"/>
                      </a:lnTo>
                      <a:close/>
                      <a:moveTo>
                        <a:pt x="6716" y="15525"/>
                      </a:moveTo>
                      <a:lnTo>
                        <a:pt x="6619" y="15720"/>
                      </a:lnTo>
                      <a:lnTo>
                        <a:pt x="6352" y="16158"/>
                      </a:lnTo>
                      <a:lnTo>
                        <a:pt x="6279" y="16109"/>
                      </a:lnTo>
                      <a:lnTo>
                        <a:pt x="6230" y="16060"/>
                      </a:lnTo>
                      <a:lnTo>
                        <a:pt x="6206" y="15963"/>
                      </a:lnTo>
                      <a:lnTo>
                        <a:pt x="6206" y="15866"/>
                      </a:lnTo>
                      <a:lnTo>
                        <a:pt x="6206" y="15768"/>
                      </a:lnTo>
                      <a:lnTo>
                        <a:pt x="6230" y="15695"/>
                      </a:lnTo>
                      <a:lnTo>
                        <a:pt x="6279" y="15598"/>
                      </a:lnTo>
                      <a:lnTo>
                        <a:pt x="6327" y="15549"/>
                      </a:lnTo>
                      <a:lnTo>
                        <a:pt x="6595" y="15525"/>
                      </a:lnTo>
                      <a:close/>
                      <a:moveTo>
                        <a:pt x="6887" y="15525"/>
                      </a:moveTo>
                      <a:lnTo>
                        <a:pt x="7276" y="15549"/>
                      </a:lnTo>
                      <a:lnTo>
                        <a:pt x="7641" y="15598"/>
                      </a:lnTo>
                      <a:lnTo>
                        <a:pt x="8225" y="15647"/>
                      </a:lnTo>
                      <a:lnTo>
                        <a:pt x="8809" y="15671"/>
                      </a:lnTo>
                      <a:lnTo>
                        <a:pt x="8541" y="15963"/>
                      </a:lnTo>
                      <a:lnTo>
                        <a:pt x="8298" y="16255"/>
                      </a:lnTo>
                      <a:lnTo>
                        <a:pt x="7909" y="16231"/>
                      </a:lnTo>
                      <a:lnTo>
                        <a:pt x="8249" y="15744"/>
                      </a:lnTo>
                      <a:lnTo>
                        <a:pt x="8249" y="15720"/>
                      </a:lnTo>
                      <a:lnTo>
                        <a:pt x="8225" y="15695"/>
                      </a:lnTo>
                      <a:lnTo>
                        <a:pt x="8201" y="15671"/>
                      </a:lnTo>
                      <a:lnTo>
                        <a:pt x="8176" y="15695"/>
                      </a:lnTo>
                      <a:lnTo>
                        <a:pt x="7690" y="16231"/>
                      </a:lnTo>
                      <a:lnTo>
                        <a:pt x="7179" y="16182"/>
                      </a:lnTo>
                      <a:lnTo>
                        <a:pt x="7325" y="15939"/>
                      </a:lnTo>
                      <a:lnTo>
                        <a:pt x="7471" y="15671"/>
                      </a:lnTo>
                      <a:lnTo>
                        <a:pt x="7471" y="15647"/>
                      </a:lnTo>
                      <a:lnTo>
                        <a:pt x="7446" y="15622"/>
                      </a:lnTo>
                      <a:lnTo>
                        <a:pt x="7422" y="15647"/>
                      </a:lnTo>
                      <a:lnTo>
                        <a:pt x="7203" y="15890"/>
                      </a:lnTo>
                      <a:lnTo>
                        <a:pt x="6935" y="16182"/>
                      </a:lnTo>
                      <a:lnTo>
                        <a:pt x="6741" y="16206"/>
                      </a:lnTo>
                      <a:lnTo>
                        <a:pt x="6570" y="16255"/>
                      </a:lnTo>
                      <a:lnTo>
                        <a:pt x="6668" y="16060"/>
                      </a:lnTo>
                      <a:lnTo>
                        <a:pt x="6814" y="15817"/>
                      </a:lnTo>
                      <a:lnTo>
                        <a:pt x="6862" y="15671"/>
                      </a:lnTo>
                      <a:lnTo>
                        <a:pt x="6887" y="15525"/>
                      </a:lnTo>
                      <a:close/>
                      <a:moveTo>
                        <a:pt x="9661" y="15622"/>
                      </a:moveTo>
                      <a:lnTo>
                        <a:pt x="9734" y="15671"/>
                      </a:lnTo>
                      <a:lnTo>
                        <a:pt x="9807" y="15695"/>
                      </a:lnTo>
                      <a:lnTo>
                        <a:pt x="9953" y="15695"/>
                      </a:lnTo>
                      <a:lnTo>
                        <a:pt x="9782" y="15793"/>
                      </a:lnTo>
                      <a:lnTo>
                        <a:pt x="9661" y="15939"/>
                      </a:lnTo>
                      <a:lnTo>
                        <a:pt x="9539" y="16085"/>
                      </a:lnTo>
                      <a:lnTo>
                        <a:pt x="9417" y="16279"/>
                      </a:lnTo>
                      <a:lnTo>
                        <a:pt x="9271" y="16279"/>
                      </a:lnTo>
                      <a:lnTo>
                        <a:pt x="9612" y="15817"/>
                      </a:lnTo>
                      <a:lnTo>
                        <a:pt x="9612" y="15793"/>
                      </a:lnTo>
                      <a:lnTo>
                        <a:pt x="9612" y="15768"/>
                      </a:lnTo>
                      <a:lnTo>
                        <a:pt x="9563" y="15768"/>
                      </a:lnTo>
                      <a:lnTo>
                        <a:pt x="9320" y="16012"/>
                      </a:lnTo>
                      <a:lnTo>
                        <a:pt x="9077" y="16255"/>
                      </a:lnTo>
                      <a:lnTo>
                        <a:pt x="8517" y="16255"/>
                      </a:lnTo>
                      <a:lnTo>
                        <a:pt x="8882" y="15720"/>
                      </a:lnTo>
                      <a:lnTo>
                        <a:pt x="8906" y="15695"/>
                      </a:lnTo>
                      <a:lnTo>
                        <a:pt x="8882" y="15671"/>
                      </a:lnTo>
                      <a:lnTo>
                        <a:pt x="9271" y="15671"/>
                      </a:lnTo>
                      <a:lnTo>
                        <a:pt x="9661" y="15622"/>
                      </a:lnTo>
                      <a:close/>
                      <a:moveTo>
                        <a:pt x="10074" y="15768"/>
                      </a:moveTo>
                      <a:lnTo>
                        <a:pt x="10074" y="15841"/>
                      </a:lnTo>
                      <a:lnTo>
                        <a:pt x="10099" y="15939"/>
                      </a:lnTo>
                      <a:lnTo>
                        <a:pt x="10074" y="16060"/>
                      </a:lnTo>
                      <a:lnTo>
                        <a:pt x="10050" y="16182"/>
                      </a:lnTo>
                      <a:lnTo>
                        <a:pt x="9977" y="16304"/>
                      </a:lnTo>
                      <a:lnTo>
                        <a:pt x="9758" y="16279"/>
                      </a:lnTo>
                      <a:lnTo>
                        <a:pt x="9880" y="16012"/>
                      </a:lnTo>
                      <a:lnTo>
                        <a:pt x="9977" y="15890"/>
                      </a:lnTo>
                      <a:lnTo>
                        <a:pt x="10074" y="15768"/>
                      </a:lnTo>
                      <a:close/>
                      <a:moveTo>
                        <a:pt x="6522" y="16571"/>
                      </a:moveTo>
                      <a:lnTo>
                        <a:pt x="6595" y="16620"/>
                      </a:lnTo>
                      <a:lnTo>
                        <a:pt x="6424" y="16888"/>
                      </a:lnTo>
                      <a:lnTo>
                        <a:pt x="6376" y="17034"/>
                      </a:lnTo>
                      <a:lnTo>
                        <a:pt x="6327" y="17180"/>
                      </a:lnTo>
                      <a:lnTo>
                        <a:pt x="6254" y="17082"/>
                      </a:lnTo>
                      <a:lnTo>
                        <a:pt x="6230" y="16985"/>
                      </a:lnTo>
                      <a:lnTo>
                        <a:pt x="6206" y="16912"/>
                      </a:lnTo>
                      <a:lnTo>
                        <a:pt x="6230" y="16815"/>
                      </a:lnTo>
                      <a:lnTo>
                        <a:pt x="6254" y="16839"/>
                      </a:lnTo>
                      <a:lnTo>
                        <a:pt x="6303" y="16839"/>
                      </a:lnTo>
                      <a:lnTo>
                        <a:pt x="6352" y="16815"/>
                      </a:lnTo>
                      <a:lnTo>
                        <a:pt x="6376" y="16766"/>
                      </a:lnTo>
                      <a:lnTo>
                        <a:pt x="6424" y="16596"/>
                      </a:lnTo>
                      <a:lnTo>
                        <a:pt x="6449" y="16596"/>
                      </a:lnTo>
                      <a:lnTo>
                        <a:pt x="6522" y="16571"/>
                      </a:lnTo>
                      <a:close/>
                      <a:moveTo>
                        <a:pt x="7884" y="16693"/>
                      </a:moveTo>
                      <a:lnTo>
                        <a:pt x="7957" y="16717"/>
                      </a:lnTo>
                      <a:lnTo>
                        <a:pt x="7787" y="16985"/>
                      </a:lnTo>
                      <a:lnTo>
                        <a:pt x="7617" y="17253"/>
                      </a:lnTo>
                      <a:lnTo>
                        <a:pt x="7592" y="17326"/>
                      </a:lnTo>
                      <a:lnTo>
                        <a:pt x="7300" y="17326"/>
                      </a:lnTo>
                      <a:lnTo>
                        <a:pt x="7398" y="17107"/>
                      </a:lnTo>
                      <a:lnTo>
                        <a:pt x="7519" y="16888"/>
                      </a:lnTo>
                      <a:lnTo>
                        <a:pt x="7617" y="16717"/>
                      </a:lnTo>
                      <a:lnTo>
                        <a:pt x="7884" y="16693"/>
                      </a:lnTo>
                      <a:close/>
                      <a:moveTo>
                        <a:pt x="8225" y="16717"/>
                      </a:moveTo>
                      <a:lnTo>
                        <a:pt x="8736" y="16742"/>
                      </a:lnTo>
                      <a:lnTo>
                        <a:pt x="8541" y="17034"/>
                      </a:lnTo>
                      <a:lnTo>
                        <a:pt x="8371" y="17326"/>
                      </a:lnTo>
                      <a:lnTo>
                        <a:pt x="7909" y="17326"/>
                      </a:lnTo>
                      <a:lnTo>
                        <a:pt x="7933" y="17277"/>
                      </a:lnTo>
                      <a:lnTo>
                        <a:pt x="8225" y="16717"/>
                      </a:lnTo>
                      <a:close/>
                      <a:moveTo>
                        <a:pt x="9223" y="16742"/>
                      </a:moveTo>
                      <a:lnTo>
                        <a:pt x="8979" y="17350"/>
                      </a:lnTo>
                      <a:lnTo>
                        <a:pt x="8663" y="17350"/>
                      </a:lnTo>
                      <a:lnTo>
                        <a:pt x="8979" y="16742"/>
                      </a:lnTo>
                      <a:close/>
                      <a:moveTo>
                        <a:pt x="9928" y="16742"/>
                      </a:moveTo>
                      <a:lnTo>
                        <a:pt x="9661" y="17253"/>
                      </a:lnTo>
                      <a:lnTo>
                        <a:pt x="9612" y="17350"/>
                      </a:lnTo>
                      <a:lnTo>
                        <a:pt x="9320" y="17350"/>
                      </a:lnTo>
                      <a:lnTo>
                        <a:pt x="9563" y="16742"/>
                      </a:lnTo>
                      <a:close/>
                      <a:moveTo>
                        <a:pt x="10147" y="16839"/>
                      </a:moveTo>
                      <a:lnTo>
                        <a:pt x="10220" y="16961"/>
                      </a:lnTo>
                      <a:lnTo>
                        <a:pt x="10245" y="17107"/>
                      </a:lnTo>
                      <a:lnTo>
                        <a:pt x="10220" y="17228"/>
                      </a:lnTo>
                      <a:lnTo>
                        <a:pt x="10147" y="17350"/>
                      </a:lnTo>
                      <a:lnTo>
                        <a:pt x="9928" y="17350"/>
                      </a:lnTo>
                      <a:lnTo>
                        <a:pt x="9953" y="17277"/>
                      </a:lnTo>
                      <a:lnTo>
                        <a:pt x="10050" y="17082"/>
                      </a:lnTo>
                      <a:lnTo>
                        <a:pt x="10147" y="16839"/>
                      </a:lnTo>
                      <a:close/>
                      <a:moveTo>
                        <a:pt x="6862" y="16693"/>
                      </a:moveTo>
                      <a:lnTo>
                        <a:pt x="7081" y="16717"/>
                      </a:lnTo>
                      <a:lnTo>
                        <a:pt x="7300" y="16717"/>
                      </a:lnTo>
                      <a:lnTo>
                        <a:pt x="7106" y="17009"/>
                      </a:lnTo>
                      <a:lnTo>
                        <a:pt x="6935" y="17326"/>
                      </a:lnTo>
                      <a:lnTo>
                        <a:pt x="6741" y="17350"/>
                      </a:lnTo>
                      <a:lnTo>
                        <a:pt x="6570" y="17399"/>
                      </a:lnTo>
                      <a:lnTo>
                        <a:pt x="6619" y="17204"/>
                      </a:lnTo>
                      <a:lnTo>
                        <a:pt x="6692" y="17034"/>
                      </a:lnTo>
                      <a:lnTo>
                        <a:pt x="6862" y="16693"/>
                      </a:lnTo>
                      <a:close/>
                      <a:moveTo>
                        <a:pt x="6473" y="17618"/>
                      </a:moveTo>
                      <a:lnTo>
                        <a:pt x="6643" y="17691"/>
                      </a:lnTo>
                      <a:lnTo>
                        <a:pt x="6814" y="17715"/>
                      </a:lnTo>
                      <a:lnTo>
                        <a:pt x="6789" y="17910"/>
                      </a:lnTo>
                      <a:lnTo>
                        <a:pt x="6765" y="18080"/>
                      </a:lnTo>
                      <a:lnTo>
                        <a:pt x="6643" y="17983"/>
                      </a:lnTo>
                      <a:lnTo>
                        <a:pt x="6546" y="17861"/>
                      </a:lnTo>
                      <a:lnTo>
                        <a:pt x="6352" y="17642"/>
                      </a:lnTo>
                      <a:lnTo>
                        <a:pt x="6376" y="17618"/>
                      </a:lnTo>
                      <a:lnTo>
                        <a:pt x="6424" y="17642"/>
                      </a:lnTo>
                      <a:lnTo>
                        <a:pt x="6473" y="17618"/>
                      </a:lnTo>
                      <a:close/>
                      <a:moveTo>
                        <a:pt x="7398" y="17739"/>
                      </a:moveTo>
                      <a:lnTo>
                        <a:pt x="7300" y="18031"/>
                      </a:lnTo>
                      <a:lnTo>
                        <a:pt x="7252" y="18177"/>
                      </a:lnTo>
                      <a:lnTo>
                        <a:pt x="7252" y="18299"/>
                      </a:lnTo>
                      <a:lnTo>
                        <a:pt x="7008" y="18202"/>
                      </a:lnTo>
                      <a:lnTo>
                        <a:pt x="7154" y="17739"/>
                      </a:lnTo>
                      <a:close/>
                      <a:moveTo>
                        <a:pt x="8833" y="17715"/>
                      </a:moveTo>
                      <a:lnTo>
                        <a:pt x="8785" y="17837"/>
                      </a:lnTo>
                      <a:lnTo>
                        <a:pt x="8736" y="17983"/>
                      </a:lnTo>
                      <a:lnTo>
                        <a:pt x="8712" y="18104"/>
                      </a:lnTo>
                      <a:lnTo>
                        <a:pt x="8736" y="18153"/>
                      </a:lnTo>
                      <a:lnTo>
                        <a:pt x="8736" y="18202"/>
                      </a:lnTo>
                      <a:lnTo>
                        <a:pt x="8809" y="18250"/>
                      </a:lnTo>
                      <a:lnTo>
                        <a:pt x="8882" y="18250"/>
                      </a:lnTo>
                      <a:lnTo>
                        <a:pt x="8931" y="18226"/>
                      </a:lnTo>
                      <a:lnTo>
                        <a:pt x="9004" y="18153"/>
                      </a:lnTo>
                      <a:lnTo>
                        <a:pt x="9125" y="17958"/>
                      </a:lnTo>
                      <a:lnTo>
                        <a:pt x="9198" y="17739"/>
                      </a:lnTo>
                      <a:lnTo>
                        <a:pt x="9393" y="17739"/>
                      </a:lnTo>
                      <a:lnTo>
                        <a:pt x="9369" y="17861"/>
                      </a:lnTo>
                      <a:lnTo>
                        <a:pt x="9369" y="18007"/>
                      </a:lnTo>
                      <a:lnTo>
                        <a:pt x="9125" y="18153"/>
                      </a:lnTo>
                      <a:lnTo>
                        <a:pt x="8833" y="18275"/>
                      </a:lnTo>
                      <a:lnTo>
                        <a:pt x="8566" y="18372"/>
                      </a:lnTo>
                      <a:lnTo>
                        <a:pt x="8249" y="18421"/>
                      </a:lnTo>
                      <a:lnTo>
                        <a:pt x="8274" y="18275"/>
                      </a:lnTo>
                      <a:lnTo>
                        <a:pt x="8371" y="17983"/>
                      </a:lnTo>
                      <a:lnTo>
                        <a:pt x="8468" y="17715"/>
                      </a:lnTo>
                      <a:close/>
                      <a:moveTo>
                        <a:pt x="8176" y="17715"/>
                      </a:moveTo>
                      <a:lnTo>
                        <a:pt x="8030" y="18056"/>
                      </a:lnTo>
                      <a:lnTo>
                        <a:pt x="7957" y="18250"/>
                      </a:lnTo>
                      <a:lnTo>
                        <a:pt x="7933" y="18445"/>
                      </a:lnTo>
                      <a:lnTo>
                        <a:pt x="7738" y="18421"/>
                      </a:lnTo>
                      <a:lnTo>
                        <a:pt x="7568" y="18396"/>
                      </a:lnTo>
                      <a:lnTo>
                        <a:pt x="7568" y="18226"/>
                      </a:lnTo>
                      <a:lnTo>
                        <a:pt x="7641" y="17983"/>
                      </a:lnTo>
                      <a:lnTo>
                        <a:pt x="7738" y="17715"/>
                      </a:lnTo>
                      <a:close/>
                      <a:moveTo>
                        <a:pt x="8128" y="2094"/>
                      </a:moveTo>
                      <a:lnTo>
                        <a:pt x="7714" y="2142"/>
                      </a:lnTo>
                      <a:lnTo>
                        <a:pt x="7325" y="2191"/>
                      </a:lnTo>
                      <a:lnTo>
                        <a:pt x="6935" y="2264"/>
                      </a:lnTo>
                      <a:lnTo>
                        <a:pt x="6546" y="2386"/>
                      </a:lnTo>
                      <a:lnTo>
                        <a:pt x="6181" y="2507"/>
                      </a:lnTo>
                      <a:lnTo>
                        <a:pt x="5841" y="2653"/>
                      </a:lnTo>
                      <a:lnTo>
                        <a:pt x="5500" y="2824"/>
                      </a:lnTo>
                      <a:lnTo>
                        <a:pt x="5184" y="3018"/>
                      </a:lnTo>
                      <a:lnTo>
                        <a:pt x="4892" y="3237"/>
                      </a:lnTo>
                      <a:lnTo>
                        <a:pt x="4551" y="3554"/>
                      </a:lnTo>
                      <a:lnTo>
                        <a:pt x="4210" y="3918"/>
                      </a:lnTo>
                      <a:lnTo>
                        <a:pt x="3918" y="4332"/>
                      </a:lnTo>
                      <a:lnTo>
                        <a:pt x="3626" y="4746"/>
                      </a:lnTo>
                      <a:lnTo>
                        <a:pt x="3383" y="5159"/>
                      </a:lnTo>
                      <a:lnTo>
                        <a:pt x="3164" y="5549"/>
                      </a:lnTo>
                      <a:lnTo>
                        <a:pt x="3018" y="5889"/>
                      </a:lnTo>
                      <a:lnTo>
                        <a:pt x="2921" y="6157"/>
                      </a:lnTo>
                      <a:lnTo>
                        <a:pt x="2823" y="6595"/>
                      </a:lnTo>
                      <a:lnTo>
                        <a:pt x="2775" y="7057"/>
                      </a:lnTo>
                      <a:lnTo>
                        <a:pt x="2750" y="7495"/>
                      </a:lnTo>
                      <a:lnTo>
                        <a:pt x="2775" y="7958"/>
                      </a:lnTo>
                      <a:lnTo>
                        <a:pt x="2823" y="8396"/>
                      </a:lnTo>
                      <a:lnTo>
                        <a:pt x="2921" y="8834"/>
                      </a:lnTo>
                      <a:lnTo>
                        <a:pt x="3067" y="9272"/>
                      </a:lnTo>
                      <a:lnTo>
                        <a:pt x="3237" y="9685"/>
                      </a:lnTo>
                      <a:lnTo>
                        <a:pt x="3602" y="10367"/>
                      </a:lnTo>
                      <a:lnTo>
                        <a:pt x="3991" y="11024"/>
                      </a:lnTo>
                      <a:lnTo>
                        <a:pt x="4843" y="12337"/>
                      </a:lnTo>
                      <a:lnTo>
                        <a:pt x="5281" y="13019"/>
                      </a:lnTo>
                      <a:lnTo>
                        <a:pt x="5476" y="13384"/>
                      </a:lnTo>
                      <a:lnTo>
                        <a:pt x="5646" y="13724"/>
                      </a:lnTo>
                      <a:lnTo>
                        <a:pt x="5792" y="14089"/>
                      </a:lnTo>
                      <a:lnTo>
                        <a:pt x="5914" y="14454"/>
                      </a:lnTo>
                      <a:lnTo>
                        <a:pt x="5987" y="14844"/>
                      </a:lnTo>
                      <a:lnTo>
                        <a:pt x="5987" y="15282"/>
                      </a:lnTo>
                      <a:lnTo>
                        <a:pt x="5962" y="15379"/>
                      </a:lnTo>
                      <a:lnTo>
                        <a:pt x="5962" y="15428"/>
                      </a:lnTo>
                      <a:lnTo>
                        <a:pt x="5889" y="15525"/>
                      </a:lnTo>
                      <a:lnTo>
                        <a:pt x="5841" y="15647"/>
                      </a:lnTo>
                      <a:lnTo>
                        <a:pt x="5816" y="15768"/>
                      </a:lnTo>
                      <a:lnTo>
                        <a:pt x="5792" y="15914"/>
                      </a:lnTo>
                      <a:lnTo>
                        <a:pt x="5816" y="16036"/>
                      </a:lnTo>
                      <a:lnTo>
                        <a:pt x="5841" y="16158"/>
                      </a:lnTo>
                      <a:lnTo>
                        <a:pt x="5889" y="16279"/>
                      </a:lnTo>
                      <a:lnTo>
                        <a:pt x="5962" y="16377"/>
                      </a:lnTo>
                      <a:lnTo>
                        <a:pt x="5865" y="16474"/>
                      </a:lnTo>
                      <a:lnTo>
                        <a:pt x="5792" y="16620"/>
                      </a:lnTo>
                      <a:lnTo>
                        <a:pt x="5768" y="16766"/>
                      </a:lnTo>
                      <a:lnTo>
                        <a:pt x="5768" y="16912"/>
                      </a:lnTo>
                      <a:lnTo>
                        <a:pt x="5768" y="17058"/>
                      </a:lnTo>
                      <a:lnTo>
                        <a:pt x="5816" y="17204"/>
                      </a:lnTo>
                      <a:lnTo>
                        <a:pt x="5889" y="17350"/>
                      </a:lnTo>
                      <a:lnTo>
                        <a:pt x="5987" y="17472"/>
                      </a:lnTo>
                      <a:lnTo>
                        <a:pt x="5962" y="17496"/>
                      </a:lnTo>
                      <a:lnTo>
                        <a:pt x="5914" y="17618"/>
                      </a:lnTo>
                      <a:lnTo>
                        <a:pt x="5914" y="17715"/>
                      </a:lnTo>
                      <a:lnTo>
                        <a:pt x="5938" y="17837"/>
                      </a:lnTo>
                      <a:lnTo>
                        <a:pt x="5987" y="17934"/>
                      </a:lnTo>
                      <a:lnTo>
                        <a:pt x="6133" y="18129"/>
                      </a:lnTo>
                      <a:lnTo>
                        <a:pt x="6303" y="18299"/>
                      </a:lnTo>
                      <a:lnTo>
                        <a:pt x="6424" y="18421"/>
                      </a:lnTo>
                      <a:lnTo>
                        <a:pt x="6570" y="18518"/>
                      </a:lnTo>
                      <a:lnTo>
                        <a:pt x="6862" y="18688"/>
                      </a:lnTo>
                      <a:lnTo>
                        <a:pt x="7179" y="18810"/>
                      </a:lnTo>
                      <a:lnTo>
                        <a:pt x="7495" y="18859"/>
                      </a:lnTo>
                      <a:lnTo>
                        <a:pt x="7738" y="18883"/>
                      </a:lnTo>
                      <a:lnTo>
                        <a:pt x="7982" y="18883"/>
                      </a:lnTo>
                      <a:lnTo>
                        <a:pt x="8030" y="18956"/>
                      </a:lnTo>
                      <a:lnTo>
                        <a:pt x="8079" y="18980"/>
                      </a:lnTo>
                      <a:lnTo>
                        <a:pt x="8128" y="18980"/>
                      </a:lnTo>
                      <a:lnTo>
                        <a:pt x="8176" y="18956"/>
                      </a:lnTo>
                      <a:lnTo>
                        <a:pt x="8201" y="18907"/>
                      </a:lnTo>
                      <a:lnTo>
                        <a:pt x="8201" y="18883"/>
                      </a:lnTo>
                      <a:lnTo>
                        <a:pt x="8493" y="18834"/>
                      </a:lnTo>
                      <a:lnTo>
                        <a:pt x="8785" y="18761"/>
                      </a:lnTo>
                      <a:lnTo>
                        <a:pt x="9052" y="18664"/>
                      </a:lnTo>
                      <a:lnTo>
                        <a:pt x="9320" y="18542"/>
                      </a:lnTo>
                      <a:lnTo>
                        <a:pt x="9563" y="18396"/>
                      </a:lnTo>
                      <a:lnTo>
                        <a:pt x="9807" y="18226"/>
                      </a:lnTo>
                      <a:lnTo>
                        <a:pt x="10050" y="18056"/>
                      </a:lnTo>
                      <a:lnTo>
                        <a:pt x="10269" y="17837"/>
                      </a:lnTo>
                      <a:lnTo>
                        <a:pt x="10318" y="17764"/>
                      </a:lnTo>
                      <a:lnTo>
                        <a:pt x="10342" y="17691"/>
                      </a:lnTo>
                      <a:lnTo>
                        <a:pt x="10464" y="17593"/>
                      </a:lnTo>
                      <a:lnTo>
                        <a:pt x="10537" y="17447"/>
                      </a:lnTo>
                      <a:lnTo>
                        <a:pt x="10585" y="17301"/>
                      </a:lnTo>
                      <a:lnTo>
                        <a:pt x="10634" y="17107"/>
                      </a:lnTo>
                      <a:lnTo>
                        <a:pt x="10634" y="16936"/>
                      </a:lnTo>
                      <a:lnTo>
                        <a:pt x="10585" y="16742"/>
                      </a:lnTo>
                      <a:lnTo>
                        <a:pt x="10512" y="16596"/>
                      </a:lnTo>
                      <a:lnTo>
                        <a:pt x="10391" y="16474"/>
                      </a:lnTo>
                      <a:lnTo>
                        <a:pt x="10488" y="16255"/>
                      </a:lnTo>
                      <a:lnTo>
                        <a:pt x="10537" y="16036"/>
                      </a:lnTo>
                      <a:lnTo>
                        <a:pt x="10537" y="15817"/>
                      </a:lnTo>
                      <a:lnTo>
                        <a:pt x="10488" y="15574"/>
                      </a:lnTo>
                      <a:lnTo>
                        <a:pt x="10415" y="15476"/>
                      </a:lnTo>
                      <a:lnTo>
                        <a:pt x="10342" y="15379"/>
                      </a:lnTo>
                      <a:lnTo>
                        <a:pt x="10342" y="15306"/>
                      </a:lnTo>
                      <a:lnTo>
                        <a:pt x="10415" y="14965"/>
                      </a:lnTo>
                      <a:lnTo>
                        <a:pt x="10464" y="14625"/>
                      </a:lnTo>
                      <a:lnTo>
                        <a:pt x="10512" y="14284"/>
                      </a:lnTo>
                      <a:lnTo>
                        <a:pt x="10585" y="13943"/>
                      </a:lnTo>
                      <a:lnTo>
                        <a:pt x="10658" y="13700"/>
                      </a:lnTo>
                      <a:lnTo>
                        <a:pt x="10756" y="13457"/>
                      </a:lnTo>
                      <a:lnTo>
                        <a:pt x="10999" y="12994"/>
                      </a:lnTo>
                      <a:lnTo>
                        <a:pt x="11023" y="12970"/>
                      </a:lnTo>
                      <a:lnTo>
                        <a:pt x="11023" y="12946"/>
                      </a:lnTo>
                      <a:lnTo>
                        <a:pt x="11340" y="12459"/>
                      </a:lnTo>
                      <a:lnTo>
                        <a:pt x="11632" y="11972"/>
                      </a:lnTo>
                      <a:lnTo>
                        <a:pt x="12191" y="11194"/>
                      </a:lnTo>
                      <a:lnTo>
                        <a:pt x="12483" y="10780"/>
                      </a:lnTo>
                      <a:lnTo>
                        <a:pt x="12751" y="10367"/>
                      </a:lnTo>
                      <a:lnTo>
                        <a:pt x="12994" y="9953"/>
                      </a:lnTo>
                      <a:lnTo>
                        <a:pt x="13213" y="9515"/>
                      </a:lnTo>
                      <a:lnTo>
                        <a:pt x="13384" y="9053"/>
                      </a:lnTo>
                      <a:lnTo>
                        <a:pt x="13457" y="8809"/>
                      </a:lnTo>
                      <a:lnTo>
                        <a:pt x="13505" y="8590"/>
                      </a:lnTo>
                      <a:lnTo>
                        <a:pt x="13554" y="8152"/>
                      </a:lnTo>
                      <a:lnTo>
                        <a:pt x="13554" y="7714"/>
                      </a:lnTo>
                      <a:lnTo>
                        <a:pt x="13505" y="7276"/>
                      </a:lnTo>
                      <a:lnTo>
                        <a:pt x="13432" y="6838"/>
                      </a:lnTo>
                      <a:lnTo>
                        <a:pt x="13335" y="6400"/>
                      </a:lnTo>
                      <a:lnTo>
                        <a:pt x="13213" y="5962"/>
                      </a:lnTo>
                      <a:lnTo>
                        <a:pt x="12946" y="5135"/>
                      </a:lnTo>
                      <a:lnTo>
                        <a:pt x="12800" y="4770"/>
                      </a:lnTo>
                      <a:lnTo>
                        <a:pt x="12605" y="4429"/>
                      </a:lnTo>
                      <a:lnTo>
                        <a:pt x="12386" y="4113"/>
                      </a:lnTo>
                      <a:lnTo>
                        <a:pt x="12143" y="3797"/>
                      </a:lnTo>
                      <a:lnTo>
                        <a:pt x="12143" y="3773"/>
                      </a:lnTo>
                      <a:lnTo>
                        <a:pt x="12094" y="3675"/>
                      </a:lnTo>
                      <a:lnTo>
                        <a:pt x="12021" y="3602"/>
                      </a:lnTo>
                      <a:lnTo>
                        <a:pt x="11948" y="3554"/>
                      </a:lnTo>
                      <a:lnTo>
                        <a:pt x="11851" y="3505"/>
                      </a:lnTo>
                      <a:lnTo>
                        <a:pt x="11607" y="3286"/>
                      </a:lnTo>
                      <a:lnTo>
                        <a:pt x="11340" y="3091"/>
                      </a:lnTo>
                      <a:lnTo>
                        <a:pt x="11072" y="2897"/>
                      </a:lnTo>
                      <a:lnTo>
                        <a:pt x="10804" y="2726"/>
                      </a:lnTo>
                      <a:lnTo>
                        <a:pt x="10464" y="2556"/>
                      </a:lnTo>
                      <a:lnTo>
                        <a:pt x="10099" y="2386"/>
                      </a:lnTo>
                      <a:lnTo>
                        <a:pt x="9709" y="2264"/>
                      </a:lnTo>
                      <a:lnTo>
                        <a:pt x="9320" y="2191"/>
                      </a:lnTo>
                      <a:lnTo>
                        <a:pt x="8931" y="2142"/>
                      </a:lnTo>
                      <a:lnTo>
                        <a:pt x="8517" y="20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>
                    <a:spcBef>
                      <a:spcPts val="0"/>
                    </a:spcBef>
                    <a:buNone/>
                  </a:pPr>
                  <a:endParaRPr sz="1050"/>
                </a:p>
              </p:txBody>
            </p:sp>
          </p:grpSp>
        </p:grpSp>
        <p:sp>
          <p:nvSpPr>
            <p:cNvPr id="225" name="Rectangle 224"/>
            <p:cNvSpPr/>
            <p:nvPr/>
          </p:nvSpPr>
          <p:spPr>
            <a:xfrm>
              <a:off x="1427962" y="2005626"/>
              <a:ext cx="482960" cy="48296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1494430" y="2005626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800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1</a:t>
              </a:r>
              <a:endParaRPr lang="en-US" sz="2800" dirty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grpSp>
          <p:nvGrpSpPr>
            <p:cNvPr id="227" name="Group 226"/>
            <p:cNvGrpSpPr/>
            <p:nvPr/>
          </p:nvGrpSpPr>
          <p:grpSpPr>
            <a:xfrm>
              <a:off x="1472915" y="2633198"/>
              <a:ext cx="1186980" cy="427927"/>
              <a:chOff x="2688538" y="2633198"/>
              <a:chExt cx="1613879" cy="581832"/>
            </a:xfrm>
          </p:grpSpPr>
          <p:sp>
            <p:nvSpPr>
              <p:cNvPr id="68" name="Shape 323"/>
              <p:cNvSpPr/>
              <p:nvPr/>
            </p:nvSpPr>
            <p:spPr>
              <a:xfrm>
                <a:off x="2688538" y="2633198"/>
                <a:ext cx="1613879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226" name="TextBox 225"/>
              <p:cNvSpPr txBox="1"/>
              <p:nvPr/>
            </p:nvSpPr>
            <p:spPr>
              <a:xfrm>
                <a:off x="2797626" y="2697567"/>
                <a:ext cx="1366998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架構定義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1472915" y="3179877"/>
              <a:ext cx="1186980" cy="427927"/>
              <a:chOff x="2688538" y="2633198"/>
              <a:chExt cx="1613879" cy="581832"/>
            </a:xfrm>
          </p:grpSpPr>
          <p:sp>
            <p:nvSpPr>
              <p:cNvPr id="72" name="Shape 323"/>
              <p:cNvSpPr/>
              <p:nvPr/>
            </p:nvSpPr>
            <p:spPr>
              <a:xfrm>
                <a:off x="2688538" y="2633198"/>
                <a:ext cx="1613879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73" name="TextBox 72"/>
              <p:cNvSpPr txBox="1"/>
              <p:nvPr/>
            </p:nvSpPr>
            <p:spPr>
              <a:xfrm>
                <a:off x="2797626" y="2697567"/>
                <a:ext cx="1366998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使用情境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1486827" y="3713145"/>
              <a:ext cx="1322802" cy="427927"/>
              <a:chOff x="2688538" y="2633198"/>
              <a:chExt cx="1798549" cy="581832"/>
            </a:xfrm>
          </p:grpSpPr>
          <p:sp>
            <p:nvSpPr>
              <p:cNvPr id="75" name="Shape 323"/>
              <p:cNvSpPr/>
              <p:nvPr/>
            </p:nvSpPr>
            <p:spPr>
              <a:xfrm>
                <a:off x="2688538" y="2633198"/>
                <a:ext cx="1798549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76" name="TextBox 75"/>
              <p:cNvSpPr txBox="1"/>
              <p:nvPr/>
            </p:nvSpPr>
            <p:spPr>
              <a:xfrm>
                <a:off x="2800398" y="2707016"/>
                <a:ext cx="1645977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資料庫設計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1486827" y="4221265"/>
              <a:ext cx="954445" cy="427927"/>
              <a:chOff x="2688538" y="2633198"/>
              <a:chExt cx="1297712" cy="581832"/>
            </a:xfrm>
          </p:grpSpPr>
          <p:sp>
            <p:nvSpPr>
              <p:cNvPr id="78" name="Shape 323"/>
              <p:cNvSpPr/>
              <p:nvPr/>
            </p:nvSpPr>
            <p:spPr>
              <a:xfrm>
                <a:off x="2688538" y="2633198"/>
                <a:ext cx="1297712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79" name="TextBox 78"/>
              <p:cNvSpPr txBox="1"/>
              <p:nvPr/>
            </p:nvSpPr>
            <p:spPr>
              <a:xfrm>
                <a:off x="2800398" y="2707016"/>
                <a:ext cx="1164303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UI</a:t>
                </a:r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 設計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sp>
          <p:nvSpPr>
            <p:cNvPr id="80" name="Rectangle 79"/>
            <p:cNvSpPr/>
            <p:nvPr/>
          </p:nvSpPr>
          <p:spPr>
            <a:xfrm>
              <a:off x="3822211" y="1995763"/>
              <a:ext cx="482960" cy="48296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867163" y="1995763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800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2</a:t>
              </a:r>
              <a:endParaRPr lang="en-US" sz="2800" dirty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4260218" y="2533366"/>
              <a:ext cx="1186980" cy="427927"/>
              <a:chOff x="2688538" y="2633198"/>
              <a:chExt cx="1613879" cy="581832"/>
            </a:xfrm>
          </p:grpSpPr>
          <p:sp>
            <p:nvSpPr>
              <p:cNvPr id="107" name="Shape 323"/>
              <p:cNvSpPr/>
              <p:nvPr/>
            </p:nvSpPr>
            <p:spPr>
              <a:xfrm>
                <a:off x="2688538" y="2633198"/>
                <a:ext cx="1613879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08" name="TextBox 107"/>
              <p:cNvSpPr txBox="1"/>
              <p:nvPr/>
            </p:nvSpPr>
            <p:spPr>
              <a:xfrm>
                <a:off x="2797626" y="2697567"/>
                <a:ext cx="1366998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創立專案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4406012" y="3094880"/>
              <a:ext cx="755993" cy="427927"/>
              <a:chOff x="2688538" y="2633198"/>
              <a:chExt cx="1027887" cy="581832"/>
            </a:xfrm>
          </p:grpSpPr>
          <p:sp>
            <p:nvSpPr>
              <p:cNvPr id="110" name="Shape 323"/>
              <p:cNvSpPr/>
              <p:nvPr/>
            </p:nvSpPr>
            <p:spPr>
              <a:xfrm>
                <a:off x="2688538" y="2633198"/>
                <a:ext cx="1027887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11" name="TextBox 110"/>
              <p:cNvSpPr txBox="1"/>
              <p:nvPr/>
            </p:nvSpPr>
            <p:spPr>
              <a:xfrm>
                <a:off x="2797626" y="2697567"/>
                <a:ext cx="809040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下單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4260219" y="3749721"/>
              <a:ext cx="1087674" cy="427927"/>
              <a:chOff x="2688538" y="2633198"/>
              <a:chExt cx="1478857" cy="581832"/>
            </a:xfrm>
          </p:grpSpPr>
          <p:sp>
            <p:nvSpPr>
              <p:cNvPr id="113" name="Shape 323"/>
              <p:cNvSpPr/>
              <p:nvPr/>
            </p:nvSpPr>
            <p:spPr>
              <a:xfrm>
                <a:off x="2688538" y="2633198"/>
                <a:ext cx="1478857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14" name="TextBox 113"/>
              <p:cNvSpPr txBox="1"/>
              <p:nvPr/>
            </p:nvSpPr>
            <p:spPr>
              <a:xfrm>
                <a:off x="2800398" y="2707016"/>
                <a:ext cx="1366997" cy="46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訂單管理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4260218" y="4221265"/>
              <a:ext cx="1191515" cy="427927"/>
              <a:chOff x="2688538" y="2633198"/>
              <a:chExt cx="1178558" cy="581832"/>
            </a:xfrm>
          </p:grpSpPr>
          <p:sp>
            <p:nvSpPr>
              <p:cNvPr id="116" name="Shape 323"/>
              <p:cNvSpPr/>
              <p:nvPr/>
            </p:nvSpPr>
            <p:spPr>
              <a:xfrm>
                <a:off x="2688538" y="2633198"/>
                <a:ext cx="1075847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17" name="TextBox 116"/>
              <p:cNvSpPr txBox="1"/>
              <p:nvPr/>
            </p:nvSpPr>
            <p:spPr>
              <a:xfrm>
                <a:off x="2800398" y="2707016"/>
                <a:ext cx="1066698" cy="460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瀏覽專案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sp>
          <p:nvSpPr>
            <p:cNvPr id="118" name="Rectangle 117"/>
            <p:cNvSpPr/>
            <p:nvPr/>
          </p:nvSpPr>
          <p:spPr>
            <a:xfrm>
              <a:off x="5754787" y="1984806"/>
              <a:ext cx="482960" cy="48296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799739" y="1984806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800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3</a:t>
              </a:r>
              <a:endParaRPr lang="en-US" sz="2800" dirty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5848768" y="3716800"/>
              <a:ext cx="1824880" cy="427927"/>
              <a:chOff x="2688538" y="2633198"/>
              <a:chExt cx="1723921" cy="581832"/>
            </a:xfrm>
          </p:grpSpPr>
          <p:sp>
            <p:nvSpPr>
              <p:cNvPr id="127" name="Shape 323"/>
              <p:cNvSpPr/>
              <p:nvPr/>
            </p:nvSpPr>
            <p:spPr>
              <a:xfrm>
                <a:off x="2688538" y="2633198"/>
                <a:ext cx="1478857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28" name="TextBox 127"/>
              <p:cNvSpPr txBox="1"/>
              <p:nvPr/>
            </p:nvSpPr>
            <p:spPr>
              <a:xfrm>
                <a:off x="2800399" y="2707016"/>
                <a:ext cx="1612060" cy="460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60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瀏覽個人歷史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129" name="Group 128"/>
            <p:cNvGrpSpPr/>
            <p:nvPr/>
          </p:nvGrpSpPr>
          <p:grpSpPr>
            <a:xfrm>
              <a:off x="5896244" y="4173588"/>
              <a:ext cx="1191515" cy="427927"/>
              <a:chOff x="2688538" y="2633198"/>
              <a:chExt cx="1178558" cy="581832"/>
            </a:xfrm>
          </p:grpSpPr>
          <p:sp>
            <p:nvSpPr>
              <p:cNvPr id="130" name="Shape 323"/>
              <p:cNvSpPr/>
              <p:nvPr/>
            </p:nvSpPr>
            <p:spPr>
              <a:xfrm>
                <a:off x="2688538" y="2633198"/>
                <a:ext cx="1075847" cy="581832"/>
              </a:xfrm>
              <a:custGeom>
                <a:avLst/>
                <a:gdLst/>
                <a:ahLst/>
                <a:cxnLst/>
                <a:rect l="0" t="0" r="0" b="0"/>
                <a:pathLst>
                  <a:path w="163180" h="66288" extrusionOk="0">
                    <a:moveTo>
                      <a:pt x="90243" y="4462"/>
                    </a:moveTo>
                    <a:cubicBezTo>
                      <a:pt x="83153" y="411"/>
                      <a:pt x="74073" y="1064"/>
                      <a:pt x="65923" y="1544"/>
                    </a:cubicBezTo>
                    <a:cubicBezTo>
                      <a:pt x="51317" y="2403"/>
                      <a:pt x="36068" y="4456"/>
                      <a:pt x="23122" y="11271"/>
                    </a:cubicBezTo>
                    <a:cubicBezTo>
                      <a:pt x="13017" y="16589"/>
                      <a:pt x="6735" y="34519"/>
                      <a:pt x="13070" y="44021"/>
                    </a:cubicBezTo>
                    <a:cubicBezTo>
                      <a:pt x="21835" y="57167"/>
                      <a:pt x="41794" y="58763"/>
                      <a:pt x="57493" y="60558"/>
                    </a:cubicBezTo>
                    <a:cubicBezTo>
                      <a:pt x="73278" y="62362"/>
                      <a:pt x="89298" y="61843"/>
                      <a:pt x="105158" y="60882"/>
                    </a:cubicBezTo>
                    <a:cubicBezTo>
                      <a:pt x="125659" y="59638"/>
                      <a:pt x="157481" y="50275"/>
                      <a:pt x="158336" y="29754"/>
                    </a:cubicBezTo>
                    <a:cubicBezTo>
                      <a:pt x="158619" y="22933"/>
                      <a:pt x="156399" y="13869"/>
                      <a:pt x="150230" y="10947"/>
                    </a:cubicBezTo>
                    <a:cubicBezTo>
                      <a:pt x="140016" y="6108"/>
                      <a:pt x="128254" y="5622"/>
                      <a:pt x="117156" y="3489"/>
                    </a:cubicBezTo>
                    <a:cubicBezTo>
                      <a:pt x="107058" y="1547"/>
                      <a:pt x="96605" y="2637"/>
                      <a:pt x="86352" y="1868"/>
                    </a:cubicBezTo>
                    <a:cubicBezTo>
                      <a:pt x="69537" y="606"/>
                      <a:pt x="52188" y="-1639"/>
                      <a:pt x="35768" y="2192"/>
                    </a:cubicBezTo>
                    <a:cubicBezTo>
                      <a:pt x="28377" y="3916"/>
                      <a:pt x="20506" y="5025"/>
                      <a:pt x="14043" y="9002"/>
                    </a:cubicBezTo>
                    <a:cubicBezTo>
                      <a:pt x="5849" y="14043"/>
                      <a:pt x="-2454" y="25546"/>
                      <a:pt x="748" y="34618"/>
                    </a:cubicBezTo>
                    <a:cubicBezTo>
                      <a:pt x="8217" y="55774"/>
                      <a:pt x="39445" y="60369"/>
                      <a:pt x="61708" y="63152"/>
                    </a:cubicBezTo>
                    <a:cubicBezTo>
                      <a:pt x="92043" y="66943"/>
                      <a:pt x="130197" y="71091"/>
                      <a:pt x="152500" y="50182"/>
                    </a:cubicBezTo>
                    <a:cubicBezTo>
                      <a:pt x="161822" y="41441"/>
                      <a:pt x="168060" y="20138"/>
                      <a:pt x="158012" y="12244"/>
                    </a:cubicBezTo>
                    <a:cubicBezTo>
                      <a:pt x="155373" y="10170"/>
                      <a:pt x="151539" y="10463"/>
                      <a:pt x="148284" y="9650"/>
                    </a:cubicBezTo>
                    <a:cubicBezTo>
                      <a:pt x="134410" y="6181"/>
                      <a:pt x="119783" y="6732"/>
                      <a:pt x="105483" y="6732"/>
                    </a:cubicBezTo>
                  </a:path>
                </a:pathLst>
              </a:custGeom>
              <a:noFill/>
              <a:ln w="9525" cap="flat" cmpd="sng">
                <a:solidFill>
                  <a:schemeClr val="bg1"/>
                </a:solidFill>
                <a:prstDash val="solid"/>
                <a:round/>
                <a:headEnd type="none" w="lg" len="lg"/>
                <a:tailEnd type="none" w="lg" len="lg"/>
              </a:ln>
            </p:spPr>
          </p:sp>
          <p:sp>
            <p:nvSpPr>
              <p:cNvPr id="131" name="TextBox 130"/>
              <p:cNvSpPr txBox="1"/>
              <p:nvPr/>
            </p:nvSpPr>
            <p:spPr>
              <a:xfrm>
                <a:off x="2800398" y="2707016"/>
                <a:ext cx="1066698" cy="4603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給予評價</a:t>
                </a:r>
                <a:endParaRPr lang="en-US" sz="16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cxnSp>
          <p:nvCxnSpPr>
            <p:cNvPr id="134" name="Straight Connector 133"/>
            <p:cNvCxnSpPr/>
            <p:nvPr/>
          </p:nvCxnSpPr>
          <p:spPr>
            <a:xfrm>
              <a:off x="5819890" y="2455910"/>
              <a:ext cx="0" cy="2258016"/>
            </a:xfrm>
            <a:prstGeom prst="line">
              <a:avLst/>
            </a:prstGeom>
            <a:ln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3689989" y="2993465"/>
              <a:ext cx="3349881" cy="0"/>
            </a:xfrm>
            <a:prstGeom prst="line">
              <a:avLst/>
            </a:prstGeom>
            <a:ln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656321" y="3621494"/>
              <a:ext cx="3349881" cy="0"/>
            </a:xfrm>
            <a:prstGeom prst="line">
              <a:avLst/>
            </a:prstGeom>
            <a:ln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Shape 105"/>
            <p:cNvSpPr txBox="1">
              <a:spLocks/>
            </p:cNvSpPr>
            <p:nvPr/>
          </p:nvSpPr>
          <p:spPr>
            <a:xfrm>
              <a:off x="4294167" y="1832198"/>
              <a:ext cx="1556511" cy="843419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2000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使用功能與頁面</a:t>
              </a:r>
              <a:endParaRPr lang="en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sp>
          <p:nvSpPr>
            <p:cNvPr id="139" name="Shape 105"/>
            <p:cNvSpPr txBox="1">
              <a:spLocks/>
            </p:cNvSpPr>
            <p:nvPr/>
          </p:nvSpPr>
          <p:spPr>
            <a:xfrm>
              <a:off x="1909575" y="1492301"/>
              <a:ext cx="2217815" cy="1546500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2000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系統設計</a:t>
              </a:r>
              <a:endParaRPr lang="en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sp>
          <p:nvSpPr>
            <p:cNvPr id="140" name="Shape 105"/>
            <p:cNvSpPr txBox="1">
              <a:spLocks/>
            </p:cNvSpPr>
            <p:nvPr/>
          </p:nvSpPr>
          <p:spPr>
            <a:xfrm>
              <a:off x="6326693" y="1821778"/>
              <a:ext cx="1556511" cy="843419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2000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使用功能與頁面</a:t>
              </a:r>
              <a:endParaRPr lang="en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1070241" y="1125046"/>
            <a:ext cx="3914353" cy="5558627"/>
            <a:chOff x="709323" y="1130264"/>
            <a:chExt cx="3914353" cy="5558627"/>
          </a:xfrm>
        </p:grpSpPr>
        <p:sp>
          <p:nvSpPr>
            <p:cNvPr id="142" name="TextBox 141"/>
            <p:cNvSpPr txBox="1"/>
            <p:nvPr/>
          </p:nvSpPr>
          <p:spPr>
            <a:xfrm>
              <a:off x="805686" y="1130264"/>
              <a:ext cx="12382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3200" dirty="0" smtClean="0">
                  <a:solidFill>
                    <a:srgbClr val="FFD866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Value</a:t>
              </a:r>
              <a:endParaRPr lang="en-US" sz="3200" dirty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816805" y="1657726"/>
              <a:ext cx="24264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NGO</a:t>
              </a:r>
              <a:endPara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  <a:p>
              <a:r>
                <a:rPr lang="zh-TW" altLang="en-US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台灣捐款金額龐大，但 </a:t>
              </a:r>
              <a:r>
                <a:rPr lang="en-US" altLang="zh-TW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NGO</a:t>
              </a:r>
              <a:r>
                <a:rPr lang="zh-TW" altLang="en-US" dirty="0" smtClean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 執行成本高、報告片面簡陋、觸及被捐助者單一</a:t>
              </a:r>
            </a:p>
          </p:txBody>
        </p:sp>
        <p:grpSp>
          <p:nvGrpSpPr>
            <p:cNvPr id="237" name="Group 236"/>
            <p:cNvGrpSpPr/>
            <p:nvPr/>
          </p:nvGrpSpPr>
          <p:grpSpPr>
            <a:xfrm>
              <a:off x="867950" y="1685065"/>
              <a:ext cx="816026" cy="1495648"/>
              <a:chOff x="1279847" y="3007071"/>
              <a:chExt cx="969640" cy="1777199"/>
            </a:xfrm>
          </p:grpSpPr>
          <p:grpSp>
            <p:nvGrpSpPr>
              <p:cNvPr id="151" name="Group 150"/>
              <p:cNvGrpSpPr/>
              <p:nvPr/>
            </p:nvGrpSpPr>
            <p:grpSpPr>
              <a:xfrm>
                <a:off x="1287762" y="3741899"/>
                <a:ext cx="961725" cy="1042371"/>
                <a:chOff x="1326473" y="2141090"/>
                <a:chExt cx="1881811" cy="2222127"/>
              </a:xfrm>
              <a:solidFill>
                <a:srgbClr val="92D050"/>
              </a:solidFill>
            </p:grpSpPr>
            <p:sp>
              <p:nvSpPr>
                <p:cNvPr id="152" name="Rectangle 151"/>
                <p:cNvSpPr/>
                <p:nvPr/>
              </p:nvSpPr>
              <p:spPr>
                <a:xfrm>
                  <a:off x="1326475" y="2816952"/>
                  <a:ext cx="1881809" cy="87040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92D050"/>
                    </a:solidFill>
                  </a:endParaRPr>
                </a:p>
              </p:txBody>
            </p:sp>
            <p:sp>
              <p:nvSpPr>
                <p:cNvPr id="153" name="Triangle 152"/>
                <p:cNvSpPr/>
                <p:nvPr/>
              </p:nvSpPr>
              <p:spPr>
                <a:xfrm rot="10800000">
                  <a:off x="1326474" y="3687356"/>
                  <a:ext cx="1881809" cy="675861"/>
                </a:xfrm>
                <a:prstGeom prst="triangle">
                  <a:avLst>
                    <a:gd name="adj" fmla="val 507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92D050"/>
                    </a:solidFill>
                  </a:endParaRPr>
                </a:p>
              </p:txBody>
            </p:sp>
            <p:sp>
              <p:nvSpPr>
                <p:cNvPr id="154" name="Triangle 153"/>
                <p:cNvSpPr/>
                <p:nvPr/>
              </p:nvSpPr>
              <p:spPr>
                <a:xfrm>
                  <a:off x="1326474" y="2141091"/>
                  <a:ext cx="1881809" cy="675861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92D050"/>
                    </a:solidFill>
                  </a:endParaRPr>
                </a:p>
              </p:txBody>
            </p:sp>
            <p:sp>
              <p:nvSpPr>
                <p:cNvPr id="155" name="Triangle 154"/>
                <p:cNvSpPr/>
                <p:nvPr/>
              </p:nvSpPr>
              <p:spPr>
                <a:xfrm flipH="1">
                  <a:off x="1326473" y="2141090"/>
                  <a:ext cx="1881810" cy="675863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92D050"/>
                    </a:solidFill>
                  </a:endParaRPr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1279847" y="3007071"/>
                <a:ext cx="961725" cy="1042371"/>
                <a:chOff x="1326473" y="2141090"/>
                <a:chExt cx="1881811" cy="2222127"/>
              </a:xfrm>
              <a:solidFill>
                <a:srgbClr val="EDFBD6"/>
              </a:solidFill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1326475" y="2816952"/>
                  <a:ext cx="1881809" cy="87040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45" name="Triangle 144"/>
                <p:cNvSpPr/>
                <p:nvPr/>
              </p:nvSpPr>
              <p:spPr>
                <a:xfrm rot="10800000">
                  <a:off x="1326474" y="3687356"/>
                  <a:ext cx="1881809" cy="675861"/>
                </a:xfrm>
                <a:prstGeom prst="triangle">
                  <a:avLst>
                    <a:gd name="adj" fmla="val 507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46" name="Triangle 145"/>
                <p:cNvSpPr/>
                <p:nvPr/>
              </p:nvSpPr>
              <p:spPr>
                <a:xfrm>
                  <a:off x="1326474" y="2141091"/>
                  <a:ext cx="1881809" cy="675861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147" name="Triangle 146"/>
                <p:cNvSpPr/>
                <p:nvPr/>
              </p:nvSpPr>
              <p:spPr>
                <a:xfrm flipH="1">
                  <a:off x="1326473" y="2141090"/>
                  <a:ext cx="1881810" cy="675863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sp>
            <p:nvSpPr>
              <p:cNvPr id="148" name="Content Placeholder 9"/>
              <p:cNvSpPr txBox="1">
                <a:spLocks/>
              </p:cNvSpPr>
              <p:nvPr/>
            </p:nvSpPr>
            <p:spPr>
              <a:xfrm>
                <a:off x="1408053" y="3237955"/>
                <a:ext cx="721144" cy="5213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zh-TW" altLang="en-US" sz="1600" dirty="0" smtClean="0">
                    <a:latin typeface="Microsoft JhengHei" charset="0"/>
                    <a:ea typeface="Microsoft JhengHei" charset="0"/>
                    <a:cs typeface="Microsoft JhengHei" charset="0"/>
                  </a:rPr>
                  <a:t>目前現況</a:t>
                </a:r>
                <a:endParaRPr lang="en-US" sz="1600" dirty="0"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  <p:sp>
            <p:nvSpPr>
              <p:cNvPr id="156" name="Content Placeholder 9"/>
              <p:cNvSpPr txBox="1">
                <a:spLocks/>
              </p:cNvSpPr>
              <p:nvPr/>
            </p:nvSpPr>
            <p:spPr>
              <a:xfrm>
                <a:off x="1409459" y="4037000"/>
                <a:ext cx="721144" cy="5213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zh-TW" altLang="en-US" sz="1600" dirty="0" smtClean="0">
                    <a:latin typeface="Microsoft JhengHei" charset="0"/>
                    <a:ea typeface="Microsoft JhengHei" charset="0"/>
                    <a:cs typeface="Microsoft JhengHei" charset="0"/>
                  </a:rPr>
                  <a:t>遭遇挑戰</a:t>
                </a:r>
                <a:endParaRPr lang="en-US" sz="1600" dirty="0"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grpSp>
          <p:nvGrpSpPr>
            <p:cNvPr id="239" name="Group 238"/>
            <p:cNvGrpSpPr/>
            <p:nvPr/>
          </p:nvGrpSpPr>
          <p:grpSpPr>
            <a:xfrm>
              <a:off x="898511" y="4829390"/>
              <a:ext cx="809365" cy="877234"/>
              <a:chOff x="1356748" y="4850107"/>
              <a:chExt cx="809365" cy="877234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1356748" y="4850107"/>
                <a:ext cx="809365" cy="877234"/>
                <a:chOff x="1326473" y="2141090"/>
                <a:chExt cx="1881811" cy="2222127"/>
              </a:xfrm>
              <a:solidFill>
                <a:schemeClr val="accent4"/>
              </a:solidFill>
            </p:grpSpPr>
            <p:sp>
              <p:nvSpPr>
                <p:cNvPr id="176" name="Rectangle 175"/>
                <p:cNvSpPr/>
                <p:nvPr/>
              </p:nvSpPr>
              <p:spPr>
                <a:xfrm>
                  <a:off x="1326475" y="2816952"/>
                  <a:ext cx="1881809" cy="87040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77" name="Triangle 176"/>
                <p:cNvSpPr/>
                <p:nvPr/>
              </p:nvSpPr>
              <p:spPr>
                <a:xfrm rot="10800000">
                  <a:off x="1326474" y="3687356"/>
                  <a:ext cx="1881809" cy="675861"/>
                </a:xfrm>
                <a:prstGeom prst="triangle">
                  <a:avLst>
                    <a:gd name="adj" fmla="val 5076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78" name="Triangle 177"/>
                <p:cNvSpPr/>
                <p:nvPr/>
              </p:nvSpPr>
              <p:spPr>
                <a:xfrm>
                  <a:off x="1326474" y="2141091"/>
                  <a:ext cx="1881809" cy="675861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179" name="Triangle 178"/>
                <p:cNvSpPr/>
                <p:nvPr/>
              </p:nvSpPr>
              <p:spPr>
                <a:xfrm flipH="1">
                  <a:off x="1326473" y="2141090"/>
                  <a:ext cx="1881810" cy="675863"/>
                </a:xfrm>
                <a:prstGeom prst="triangle">
                  <a:avLst>
                    <a:gd name="adj" fmla="val 10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rgbClr val="00B050"/>
                    </a:solidFill>
                  </a:endParaRPr>
                </a:p>
              </p:txBody>
            </p:sp>
          </p:grpSp>
          <p:sp>
            <p:nvSpPr>
              <p:cNvPr id="174" name="Content Placeholder 9"/>
              <p:cNvSpPr txBox="1">
                <a:spLocks/>
              </p:cNvSpPr>
              <p:nvPr/>
            </p:nvSpPr>
            <p:spPr>
              <a:xfrm>
                <a:off x="1464643" y="5044413"/>
                <a:ext cx="606898" cy="4387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zh-TW" altLang="en-US" sz="1600" dirty="0" smtClean="0">
                    <a:latin typeface="Microsoft JhengHei" charset="0"/>
                    <a:ea typeface="Microsoft JhengHei" charset="0"/>
                    <a:cs typeface="Microsoft JhengHei" charset="0"/>
                  </a:rPr>
                  <a:t>解決辦法</a:t>
                </a:r>
                <a:endParaRPr lang="en-US" sz="1600" dirty="0"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sp>
          <p:nvSpPr>
            <p:cNvPr id="184" name="Shape 105"/>
            <p:cNvSpPr txBox="1">
              <a:spLocks/>
            </p:cNvSpPr>
            <p:nvPr/>
          </p:nvSpPr>
          <p:spPr>
            <a:xfrm>
              <a:off x="1859321" y="5029914"/>
              <a:ext cx="2228171" cy="521420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2400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公益專案平台</a:t>
              </a:r>
              <a:endParaRPr lang="en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  <p:grpSp>
          <p:nvGrpSpPr>
            <p:cNvPr id="240" name="Group 239"/>
            <p:cNvGrpSpPr/>
            <p:nvPr/>
          </p:nvGrpSpPr>
          <p:grpSpPr>
            <a:xfrm>
              <a:off x="709323" y="3301086"/>
              <a:ext cx="3311604" cy="1630875"/>
              <a:chOff x="1139162" y="3663673"/>
              <a:chExt cx="3311604" cy="1630875"/>
            </a:xfrm>
          </p:grpSpPr>
          <p:grpSp>
            <p:nvGrpSpPr>
              <p:cNvPr id="238" name="Group 237"/>
              <p:cNvGrpSpPr/>
              <p:nvPr/>
            </p:nvGrpSpPr>
            <p:grpSpPr>
              <a:xfrm>
                <a:off x="1139162" y="3663673"/>
                <a:ext cx="3311604" cy="1143197"/>
                <a:chOff x="1139162" y="4502298"/>
                <a:chExt cx="3311604" cy="1143197"/>
              </a:xfrm>
            </p:grpSpPr>
            <p:grpSp>
              <p:nvGrpSpPr>
                <p:cNvPr id="233" name="Group 232"/>
                <p:cNvGrpSpPr/>
                <p:nvPr/>
              </p:nvGrpSpPr>
              <p:grpSpPr>
                <a:xfrm>
                  <a:off x="1229064" y="4502298"/>
                  <a:ext cx="3221702" cy="1143197"/>
                  <a:chOff x="1173308" y="2223000"/>
                  <a:chExt cx="6797383" cy="2412000"/>
                </a:xfrm>
              </p:grpSpPr>
              <p:sp>
                <p:nvSpPr>
                  <p:cNvPr id="160" name="Shape 185"/>
                  <p:cNvSpPr/>
                  <p:nvPr/>
                </p:nvSpPr>
                <p:spPr>
                  <a:xfrm>
                    <a:off x="3349133" y="2223000"/>
                    <a:ext cx="2412000" cy="2412000"/>
                  </a:xfrm>
                  <a:prstGeom prst="ellipse">
                    <a:avLst/>
                  </a:prstGeom>
                  <a:solidFill>
                    <a:srgbClr val="AACF20">
                      <a:alpha val="74620"/>
                    </a:srgbClr>
                  </a:solidFill>
                  <a:ln>
                    <a:noFill/>
                  </a:ln>
                </p:spPr>
                <p:txBody>
                  <a:bodyPr lIns="91425" tIns="91425" rIns="91425" bIns="91425" anchor="ctr" anchorCtr="0">
                    <a:noAutofit/>
                  </a:bodyPr>
                  <a:lstStyle/>
                  <a:p>
                    <a:pPr algn="ctr"/>
                    <a:endParaRPr lang="en-US" altLang="zh-TW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endParaRPr>
                  </a:p>
                </p:txBody>
              </p:sp>
              <p:sp>
                <p:nvSpPr>
                  <p:cNvPr id="161" name="Shape 187"/>
                  <p:cNvSpPr/>
                  <p:nvPr/>
                </p:nvSpPr>
                <p:spPr>
                  <a:xfrm>
                    <a:off x="1173308" y="2223000"/>
                    <a:ext cx="2412000" cy="2412000"/>
                  </a:xfrm>
                  <a:prstGeom prst="ellipse">
                    <a:avLst/>
                  </a:prstGeom>
                  <a:noFill/>
                  <a:ln w="28575" cap="flat" cmpd="sng">
                    <a:solidFill>
                      <a:schemeClr val="bg1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</p:spPr>
                <p:txBody>
                  <a:bodyPr lIns="91425" tIns="91425" rIns="91425" bIns="91425" anchor="ctr" anchorCtr="0">
                    <a:noAutofit/>
                  </a:bodyPr>
                  <a:lstStyle/>
                  <a:p>
                    <a:pPr algn="ctr"/>
                    <a:endParaRPr lang="en-US" altLang="zh-TW" sz="1600" dirty="0">
                      <a:solidFill>
                        <a:srgbClr val="4BB3CF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endParaRPr>
                  </a:p>
                </p:txBody>
              </p:sp>
              <p:sp>
                <p:nvSpPr>
                  <p:cNvPr id="162" name="Shape 188"/>
                  <p:cNvSpPr/>
                  <p:nvPr/>
                </p:nvSpPr>
                <p:spPr>
                  <a:xfrm>
                    <a:off x="5558691" y="2223000"/>
                    <a:ext cx="2412000" cy="2412000"/>
                  </a:xfrm>
                  <a:prstGeom prst="ellipse">
                    <a:avLst/>
                  </a:prstGeom>
                  <a:noFill/>
                  <a:ln w="28575" cap="flat" cmpd="sng">
                    <a:solidFill>
                      <a:srgbClr val="F9AC08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</p:spPr>
                <p:txBody>
                  <a:bodyPr lIns="91425" tIns="91425" rIns="91425" bIns="91425" anchor="ctr" anchorCtr="0">
                    <a:noAutofit/>
                  </a:bodyPr>
                  <a:lstStyle/>
                  <a:p>
                    <a:pPr lvl="0" algn="ctr"/>
                    <a:endParaRPr lang="en" sz="1600" dirty="0">
                      <a:solidFill>
                        <a:srgbClr val="F4B02B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  <a:sym typeface="Varela Round"/>
                    </a:endParaRPr>
                  </a:p>
                </p:txBody>
              </p:sp>
            </p:grpSp>
            <p:sp>
              <p:nvSpPr>
                <p:cNvPr id="234" name="Rectangle 233"/>
                <p:cNvSpPr/>
                <p:nvPr/>
              </p:nvSpPr>
              <p:spPr>
                <a:xfrm>
                  <a:off x="2119444" y="4657336"/>
                  <a:ext cx="1441845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不知</a:t>
                  </a:r>
                  <a:endParaRPr lang="en-US" altLang="zh-TW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  <a:p>
                  <a:pPr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有哪些人</a:t>
                  </a:r>
                  <a:endParaRPr lang="en-US" altLang="zh-TW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  <a:p>
                  <a:pPr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需要協助</a:t>
                  </a:r>
                  <a:r>
                    <a:rPr lang="en-US" altLang="zh-TW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   </a:t>
                  </a:r>
                </a:p>
              </p:txBody>
            </p:sp>
            <p:sp>
              <p:nvSpPr>
                <p:cNvPr id="235" name="Rectangle 234"/>
                <p:cNvSpPr/>
                <p:nvPr/>
              </p:nvSpPr>
              <p:spPr>
                <a:xfrm>
                  <a:off x="1139162" y="4811946"/>
                  <a:ext cx="1298327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學生能捐</a:t>
                  </a:r>
                  <a:endParaRPr lang="en-US" altLang="zh-TW" sz="16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  <a:p>
                  <a:pPr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</a:rPr>
                    <a:t>的錢有限</a:t>
                  </a:r>
                  <a:endParaRPr lang="en-US" altLang="zh-TW" sz="1100" dirty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endParaRPr>
                </a:p>
              </p:txBody>
            </p:sp>
            <p:sp>
              <p:nvSpPr>
                <p:cNvPr id="236" name="Rectangle 235"/>
                <p:cNvSpPr/>
                <p:nvPr/>
              </p:nvSpPr>
              <p:spPr>
                <a:xfrm>
                  <a:off x="3415815" y="4686533"/>
                  <a:ext cx="926704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 algn="ctr"/>
                  <a:r>
                    <a:rPr lang="zh-TW" altLang="en-US" sz="1600" dirty="0" smtClean="0">
                      <a:solidFill>
                        <a:schemeClr val="bg1"/>
                      </a:solidFill>
                      <a:latin typeface="Microsoft JhengHei" charset="0"/>
                      <a:ea typeface="Microsoft JhengHei" charset="0"/>
                      <a:cs typeface="Microsoft JhengHei" charset="0"/>
                      <a:sym typeface="Varela Round"/>
                    </a:rPr>
                    <a:t>報導平台混雜無統一</a:t>
                  </a:r>
                  <a:endParaRPr lang="en" sz="1600" dirty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  <a:sym typeface="Varela Round"/>
                  </a:endParaRPr>
                </a:p>
              </p:txBody>
            </p:sp>
          </p:grpSp>
          <p:sp>
            <p:nvSpPr>
              <p:cNvPr id="185" name="Shape 105"/>
              <p:cNvSpPr txBox="1">
                <a:spLocks/>
              </p:cNvSpPr>
              <p:nvPr/>
            </p:nvSpPr>
            <p:spPr>
              <a:xfrm>
                <a:off x="1325432" y="4773128"/>
                <a:ext cx="1858496" cy="521420"/>
              </a:xfrm>
              <a:prstGeom prst="rect">
                <a:avLst/>
              </a:prstGeom>
            </p:spPr>
            <p:txBody>
              <a:bodyPr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20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義賣者</a:t>
                </a:r>
                <a:endParaRPr lang="en" sz="20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  <p:sp>
            <p:nvSpPr>
              <p:cNvPr id="187" name="Shape 105"/>
              <p:cNvSpPr txBox="1">
                <a:spLocks/>
              </p:cNvSpPr>
              <p:nvPr/>
            </p:nvSpPr>
            <p:spPr>
              <a:xfrm>
                <a:off x="2392412" y="4759504"/>
                <a:ext cx="1858496" cy="521420"/>
              </a:xfrm>
              <a:prstGeom prst="rect">
                <a:avLst/>
              </a:prstGeom>
            </p:spPr>
            <p:txBody>
              <a:bodyPr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2000" dirty="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贊助者</a:t>
                </a:r>
                <a:endParaRPr lang="en" sz="20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  <p:sp>
            <p:nvSpPr>
              <p:cNvPr id="188" name="Shape 105"/>
              <p:cNvSpPr txBox="1">
                <a:spLocks/>
              </p:cNvSpPr>
              <p:nvPr/>
            </p:nvSpPr>
            <p:spPr>
              <a:xfrm>
                <a:off x="3563374" y="4765690"/>
                <a:ext cx="737681" cy="521420"/>
              </a:xfrm>
              <a:prstGeom prst="rect">
                <a:avLst/>
              </a:prstGeom>
            </p:spPr>
            <p:txBody>
              <a:bodyPr lIns="91425" tIns="91425" rIns="91425" bIns="91425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zh-TW" altLang="en-US" sz="2000" smtClean="0">
                    <a:solidFill>
                      <a:schemeClr val="bg1"/>
                    </a:solidFill>
                    <a:latin typeface="Microsoft JhengHei" charset="0"/>
                    <a:ea typeface="Microsoft JhengHei" charset="0"/>
                    <a:cs typeface="Microsoft JhengHei" charset="0"/>
                  </a:rPr>
                  <a:t>平台</a:t>
                </a:r>
                <a:endParaRPr lang="en" sz="2000" dirty="0">
                  <a:solidFill>
                    <a:schemeClr val="bg1"/>
                  </a:solidFill>
                  <a:latin typeface="Microsoft JhengHei" charset="0"/>
                  <a:ea typeface="Microsoft JhengHei" charset="0"/>
                  <a:cs typeface="Microsoft JhengHei" charset="0"/>
                </a:endParaRPr>
              </a:p>
            </p:txBody>
          </p:sp>
        </p:grpSp>
        <p:sp>
          <p:nvSpPr>
            <p:cNvPr id="190" name="Shape 105"/>
            <p:cNvSpPr txBox="1">
              <a:spLocks/>
            </p:cNvSpPr>
            <p:nvPr/>
          </p:nvSpPr>
          <p:spPr>
            <a:xfrm>
              <a:off x="836046" y="5783464"/>
              <a:ext cx="3787630" cy="905427"/>
            </a:xfrm>
            <a:prstGeom prst="rect">
              <a:avLst/>
            </a:prstGeom>
          </p:spPr>
          <p:txBody>
            <a:bodyPr lIns="91425" tIns="91425" rIns="91425" bIns="91425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TW" altLang="en-US" sz="2000" smtClean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Microsoft JhengHei" charset="0"/>
                  <a:ea typeface="Microsoft JhengHei" charset="0"/>
                  <a:cs typeface="Microsoft JhengHei" charset="0"/>
                </a:rPr>
                <a:t>義買者創立專案賣商品、贊助者買義賣品、統一平台</a:t>
              </a:r>
            </a:p>
            <a:p>
              <a:endParaRPr lang="en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endParaRPr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5112960" y="1162784"/>
            <a:ext cx="36859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 smtClean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rPr>
              <a:t>Group</a:t>
            </a:r>
            <a:r>
              <a:rPr lang="zh-TW" altLang="en-US" sz="3200" dirty="0" smtClean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rPr>
              <a:t> </a:t>
            </a:r>
            <a:r>
              <a:rPr lang="en-US" altLang="zh-TW" sz="3200" dirty="0" smtClean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rPr>
              <a:t>9</a:t>
            </a:r>
            <a:r>
              <a:rPr lang="zh-TW" altLang="en-US" sz="3200" dirty="0" smtClean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rPr>
              <a:t> </a:t>
            </a:r>
            <a:r>
              <a:rPr lang="en-US" altLang="zh-TW" sz="3200" dirty="0" smtClean="0">
                <a:solidFill>
                  <a:srgbClr val="FFD866"/>
                </a:solidFill>
                <a:latin typeface="Microsoft JhengHei" charset="0"/>
                <a:ea typeface="Microsoft JhengHei" charset="0"/>
                <a:cs typeface="Microsoft JhengHei" charset="0"/>
              </a:rPr>
              <a:t>Members</a:t>
            </a:r>
            <a:endParaRPr lang="en-US" sz="3200" dirty="0">
              <a:solidFill>
                <a:srgbClr val="FFD866"/>
              </a:solidFill>
              <a:latin typeface="Microsoft JhengHei" charset="0"/>
              <a:ea typeface="Microsoft JhengHei" charset="0"/>
              <a:cs typeface="Microsoft JhengHei" charset="0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5950321" y="1759132"/>
            <a:ext cx="2221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R04725004</a:t>
            </a:r>
            <a:r>
              <a: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 陳韋志</a:t>
            </a:r>
            <a:endParaRPr lang="en-US" altLang="zh-TW" dirty="0" smtClean="0">
              <a:solidFill>
                <a:schemeClr val="bg1"/>
              </a:solidFill>
              <a:latin typeface="Microsoft JhengHei" charset="0"/>
              <a:ea typeface="Microsoft JhengHei" charset="0"/>
              <a:cs typeface="Microsoft JhengHei" charset="0"/>
            </a:endParaRPr>
          </a:p>
          <a:p>
            <a:r>
              <a:rPr lang="en-US" altLang="zh-TW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R04725009</a:t>
            </a:r>
            <a:r>
              <a: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 孫珮瑜</a:t>
            </a:r>
          </a:p>
          <a:p>
            <a:r>
              <a:rPr lang="en-US" altLang="zh-TW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R04725017 </a:t>
            </a:r>
            <a:r>
              <a: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李翰森</a:t>
            </a:r>
            <a:endParaRPr lang="en-US" altLang="zh-TW" dirty="0" smtClean="0">
              <a:solidFill>
                <a:schemeClr val="bg1"/>
              </a:solidFill>
              <a:latin typeface="Microsoft JhengHei" charset="0"/>
              <a:ea typeface="Microsoft JhengHei" charset="0"/>
              <a:cs typeface="Microsoft JhengHei" charset="0"/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8576846" y="1797144"/>
            <a:ext cx="2439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R04725023</a:t>
            </a:r>
            <a:r>
              <a: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 李維哲</a:t>
            </a:r>
            <a:endParaRPr lang="en-US" altLang="zh-TW" dirty="0" smtClean="0">
              <a:solidFill>
                <a:schemeClr val="bg1"/>
              </a:solidFill>
              <a:latin typeface="Microsoft JhengHei" charset="0"/>
              <a:ea typeface="Microsoft JhengHei" charset="0"/>
              <a:cs typeface="Microsoft JhengHei" charset="0"/>
            </a:endParaRPr>
          </a:p>
          <a:p>
            <a:r>
              <a:rPr lang="en-US" altLang="zh-TW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R04725037</a:t>
            </a:r>
            <a:r>
              <a:rPr lang="zh-TW" altLang="en-US" dirty="0" smtClean="0">
                <a:solidFill>
                  <a:schemeClr val="bg1"/>
                </a:solidFill>
                <a:latin typeface="Microsoft JhengHei" charset="0"/>
                <a:ea typeface="Microsoft JhengHei" charset="0"/>
                <a:cs typeface="Microsoft JhengHei" charset="0"/>
              </a:rPr>
              <a:t> 林怡安</a:t>
            </a:r>
            <a:endParaRPr lang="en-US" altLang="zh-TW" dirty="0">
              <a:solidFill>
                <a:schemeClr val="bg1"/>
              </a:solidFill>
              <a:latin typeface="Microsoft JhengHei" charset="0"/>
              <a:ea typeface="Microsoft JhengHei" charset="0"/>
              <a:cs typeface="Microsoft JhengHei" charset="0"/>
            </a:endParaRPr>
          </a:p>
        </p:txBody>
      </p:sp>
      <p:sp>
        <p:nvSpPr>
          <p:cNvPr id="2" name="5-Point Star 1"/>
          <p:cNvSpPr/>
          <p:nvPr/>
        </p:nvSpPr>
        <p:spPr>
          <a:xfrm>
            <a:off x="8333080" y="2078612"/>
            <a:ext cx="302873" cy="302873"/>
          </a:xfrm>
          <a:prstGeom prst="star5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hape 105"/>
          <p:cNvSpPr txBox="1">
            <a:spLocks/>
          </p:cNvSpPr>
          <p:nvPr/>
        </p:nvSpPr>
        <p:spPr>
          <a:xfrm>
            <a:off x="8271344" y="1813820"/>
            <a:ext cx="2217815" cy="15465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rPr>
              <a:t>L</a:t>
            </a:r>
            <a:r>
              <a:rPr lang="en-US" altLang="zh-TW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icrosoft JhengHei" charset="0"/>
                <a:ea typeface="Microsoft JhengHei" charset="0"/>
                <a:cs typeface="Microsoft JhengHei" charset="0"/>
              </a:rPr>
              <a:t>eader</a:t>
            </a:r>
            <a:endParaRPr lang="en" sz="2000" b="1" dirty="0">
              <a:solidFill>
                <a:schemeClr val="accent4">
                  <a:lumMod val="60000"/>
                  <a:lumOff val="40000"/>
                </a:schemeClr>
              </a:solidFill>
              <a:latin typeface="Microsoft JhengHei" charset="0"/>
              <a:ea typeface="Microsoft JhengHei" charset="0"/>
              <a:cs typeface="Microsoft Jheng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74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125</Words>
  <Application>Microsoft Macintosh PowerPoint</Application>
  <PresentationFormat>Widescreen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Microsoft JhengHei</vt:lpstr>
      <vt:lpstr>Varela Round</vt:lpstr>
      <vt:lpstr>新細明體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 Fifi</dc:creator>
  <cp:lastModifiedBy>Sun Fifi</cp:lastModifiedBy>
  <cp:revision>9</cp:revision>
  <dcterms:created xsi:type="dcterms:W3CDTF">2016-11-30T07:44:09Z</dcterms:created>
  <dcterms:modified xsi:type="dcterms:W3CDTF">2016-11-30T08:53:16Z</dcterms:modified>
</cp:coreProperties>
</file>