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Homework </a:t>
            </a:r>
            <a:r>
              <a:rPr lang="en-US" altLang="zh-TW" dirty="0" smtClean="0"/>
              <a:t>#8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Rick Lee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981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latin typeface="Comic Sans MS" panose="030F0702030302020204" pitchFamily="66" charset="0"/>
              </a:rPr>
              <a:t>Consider </a:t>
            </a:r>
            <a:r>
              <a:rPr lang="en-US" altLang="zh-TW" sz="2000" dirty="0">
                <a:latin typeface="Comic Sans MS" panose="030F0702030302020204" pitchFamily="66" charset="0"/>
              </a:rPr>
              <a:t>the problem of finding balance factors in binary trees discussed in class (see slides for “Design by Induction”). Solve this problem using DFS. You need only to define </a:t>
            </a:r>
            <a:r>
              <a:rPr lang="en-US" altLang="zh-TW" sz="2000" b="1" dirty="0" err="1">
                <a:latin typeface="Comic Sans MS" panose="030F0702030302020204" pitchFamily="66" charset="0"/>
              </a:rPr>
              <a:t>preWORK</a:t>
            </a:r>
            <a:r>
              <a:rPr lang="en-US" altLang="zh-TW" sz="2000" dirty="0">
                <a:latin typeface="Comic Sans MS" panose="030F0702030302020204" pitchFamily="66" charset="0"/>
              </a:rPr>
              <a:t> and </a:t>
            </a:r>
            <a:r>
              <a:rPr lang="en-US" altLang="zh-TW" sz="2000" b="1" dirty="0" err="1">
                <a:latin typeface="Comic Sans MS" panose="030F0702030302020204" pitchFamily="66" charset="0"/>
              </a:rPr>
              <a:t>postWORK</a:t>
            </a:r>
            <a:r>
              <a:rPr lang="en-US" altLang="zh-TW" sz="2000" dirty="0">
                <a:latin typeface="Comic Sans MS" panose="030F0702030302020204" pitchFamily="66" charset="0"/>
              </a:rPr>
              <a:t>.</a:t>
            </a:r>
            <a:endParaRPr lang="zh-TW" alt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7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zh-TW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589903"/>
            <a:ext cx="8596668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08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Given as input a connected undirected graph G, a spanning tree T of G, and a vertex v, design an algorithm to determine whether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valid DFS tree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rooted 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In other words, determine whether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can be the output of DFS under some order of the edges starting with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The running time of the algorithm should be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|+|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2"/>
                <a:stretch>
                  <a:fillRect l="-284" t="-822" r="-156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44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zh-TW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232178"/>
            <a:ext cx="5788780" cy="530446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932645" y="3461689"/>
            <a:ext cx="2575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Comic Sans MS" panose="030F0702030302020204" pitchFamily="66" charset="0"/>
              </a:rPr>
              <a:t>The initial V must be the root node!!</a:t>
            </a:r>
            <a:endParaRPr lang="zh-TW" alt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02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Comic Sans MS" panose="030F0702030302020204" pitchFamily="66" charset="0"/>
              </a:rPr>
              <a:t>Describe an efficient implementation of the algorithm discussed in class for finding an Eulerian circuit in a graph. The algorithm should run in linear time and space. (Hint: the discovery of a cycle and that of the Eulerian circuits in individual connected components with the cycle removed, in the induction step, can be interweaved.) </a:t>
            </a:r>
            <a:endParaRPr lang="zh-TW" alt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1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1437" y="2201258"/>
            <a:ext cx="5401788" cy="301474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3" y="1789352"/>
            <a:ext cx="5860694" cy="367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7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A binary 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sequence is a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cyclic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sequence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such that each binary string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of size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represented somewhere in the sequence; that is, there exists a unique index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(where the indices are taken modulo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). For example, the sequence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11010001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binary 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sequence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be a directed graph defined as follows. The vertex set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corresponds to the set of all binary strings of size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(|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|=</m:t>
                    </m:r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−1 )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A 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has an edge leading to a 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Prove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directed Eulerian graph, and discuss the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implications for </a:t>
                </a:r>
                <a:r>
                  <a:rPr lang="en-US" altLang="zh-TW" sz="2000" b="1" dirty="0" smtClean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 smtClean="0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b="1" dirty="0" smtClean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sequences. 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2"/>
                <a:stretch>
                  <a:fillRect l="-284" t="-822" r="-2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7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588" y="3670947"/>
            <a:ext cx="2865566" cy="30050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For the definition, the adjacent vertex has the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same bits.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In the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b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inary system, the way to connect to next vertex is only 0 or 1. So, the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inDegree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of all the vertex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the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outDegree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2.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Therefore, there is an Eulerian circuit.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For n-bits de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sequences, the number in the node is composed by the previous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edges. E.g.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=3, 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number                           </a:t>
                </a:r>
              </a:p>
              <a:p>
                <a:pPr marL="0" indent="0">
                  <a:buNone/>
                </a:pPr>
                <a:r>
                  <a:rPr lang="en-US" altLang="zh-TW" sz="2000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   of 11, is composed by 00-&gt;0</a:t>
                </a:r>
                <a:r>
                  <a:rPr lang="en-US" altLang="zh-TW" sz="2000" dirty="0" smtClean="0">
                    <a:solidFill>
                      <a:schemeClr val="accent5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-&gt;1</a:t>
                </a:r>
                <a:r>
                  <a:rPr lang="en-US" altLang="zh-TW" sz="2000" dirty="0" smtClean="0">
                    <a:solidFill>
                      <a:schemeClr val="accent5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  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So the sequences are included all the n-bits group.</a:t>
                </a:r>
              </a:p>
              <a:p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3"/>
                <a:stretch>
                  <a:fillRect l="-284" t="-822" r="-156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252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Given a directed acyclic graph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find a simple (directed) path in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that has the maximum number of edges among all simple paths in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algorithm should run in linear time</a:t>
                </a:r>
                <a:r>
                  <a:rPr lang="en-US" altLang="zh-TW" sz="2000" dirty="0"/>
                  <a:t>.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2"/>
                <a:stretch>
                  <a:fillRect l="-284" t="-8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11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endParaRPr lang="zh-TW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346" y="940931"/>
            <a:ext cx="5749402" cy="57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71730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6286</TotalTime>
  <Words>338</Words>
  <Application>Microsoft Office PowerPoint</Application>
  <PresentationFormat>寬螢幕</PresentationFormat>
  <Paragraphs>24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微軟正黑體</vt:lpstr>
      <vt:lpstr>Arial</vt:lpstr>
      <vt:lpstr>Cambria Math</vt:lpstr>
      <vt:lpstr>Comic Sans MS</vt:lpstr>
      <vt:lpstr>Trebuchet MS</vt:lpstr>
      <vt:lpstr>Wingdings 3</vt:lpstr>
      <vt:lpstr>多面向</vt:lpstr>
      <vt:lpstr>Homework #8</vt:lpstr>
      <vt:lpstr>Problem 1</vt:lpstr>
      <vt:lpstr>Problem 1(Cont.)</vt:lpstr>
      <vt:lpstr>Problem 2</vt:lpstr>
      <vt:lpstr>Problem 2(Cont.)</vt:lpstr>
      <vt:lpstr>Problem 3</vt:lpstr>
      <vt:lpstr>Problem 3</vt:lpstr>
      <vt:lpstr>Problem 4</vt:lpstr>
      <vt:lpstr>Problem 4(Cont.)</vt:lpstr>
      <vt:lpstr>Problem 5</vt:lpstr>
      <vt:lpstr>Problem 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#8</dc:title>
  <dc:creator>ohya</dc:creator>
  <cp:lastModifiedBy>ohya</cp:lastModifiedBy>
  <cp:revision>20</cp:revision>
  <dcterms:created xsi:type="dcterms:W3CDTF">2017-06-01T07:06:32Z</dcterms:created>
  <dcterms:modified xsi:type="dcterms:W3CDTF">2017-06-05T15:53:06Z</dcterms:modified>
</cp:coreProperties>
</file>