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4"/>
  </p:notesMasterIdLst>
  <p:handoutMasterIdLst>
    <p:handoutMasterId r:id="rId15"/>
  </p:handoutMasterIdLst>
  <p:sldIdLst>
    <p:sldId id="340" r:id="rId3"/>
    <p:sldId id="354" r:id="rId4"/>
    <p:sldId id="355" r:id="rId5"/>
    <p:sldId id="356" r:id="rId6"/>
    <p:sldId id="357" r:id="rId7"/>
    <p:sldId id="358" r:id="rId8"/>
    <p:sldId id="359" r:id="rId9"/>
    <p:sldId id="360" r:id="rId10"/>
    <p:sldId id="361" r:id="rId11"/>
    <p:sldId id="362" r:id="rId12"/>
    <p:sldId id="363" r:id="rId13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0"/>
    <p:restoredTop sz="92913" autoAdjust="0"/>
  </p:normalViewPr>
  <p:slideViewPr>
    <p:cSldViewPr>
      <p:cViewPr varScale="1">
        <p:scale>
          <a:sx n="81" d="100"/>
          <a:sy n="81" d="100"/>
        </p:scale>
        <p:origin x="104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2022/10/1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2022/10/1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29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11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Building a Heap Bottom Up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Building a Heap Bottom Up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Building a Heap Bottom Up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Building a Heap Bottom Up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Building a Heap Bottom Up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Building a Heap Bottom Up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Building a Heap Bottom Up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Building a Heap Bottom Up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Building a Heap Bottom Up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Building a Heap Bottom Up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Building a Heap Bottom Up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257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57488" y="6553200"/>
            <a:ext cx="4914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Building a Heap Bottom Up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29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11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Building a Heap Bottom Up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1524000"/>
            <a:ext cx="7776864" cy="1760984"/>
          </a:xfrm>
        </p:spPr>
        <p:txBody>
          <a:bodyPr/>
          <a:lstStyle/>
          <a:p>
            <a:r>
              <a:rPr lang="en-US" altLang="zh-TW" sz="5400" dirty="0"/>
              <a:t>Building a Heap Bottom Up</a:t>
            </a:r>
            <a:br>
              <a:rPr lang="en-US" altLang="zh-TW" sz="5400" dirty="0"/>
            </a:br>
            <a:r>
              <a:rPr lang="en-US" altLang="zh-TW" sz="5400" i="1" dirty="0"/>
              <a:t>Illustrated</a:t>
            </a:r>
            <a:endParaRPr lang="zh-TW" altLang="en-US" i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zh-TW" dirty="0"/>
              <a:t>Yih-Kuen Tsay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/>
              <a:t>Dept. of Information Management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EE987AA-7716-5C41-9E85-2C37D27E02A9}"/>
              </a:ext>
            </a:extLst>
          </p:cNvPr>
          <p:cNvSpPr txBox="1"/>
          <p:nvPr/>
        </p:nvSpPr>
        <p:spPr>
          <a:xfrm>
            <a:off x="4139952" y="6093296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The Input</a:t>
            </a:r>
            <a:endParaRPr kumimoji="1"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u="sng" dirty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7555</TotalTime>
  <Words>740</Words>
  <Application>Microsoft Macintosh PowerPoint</Application>
  <PresentationFormat>如螢幕大小 (4:3)</PresentationFormat>
  <Paragraphs>676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11</vt:i4>
      </vt:variant>
    </vt:vector>
  </HeadingPairs>
  <TitlesOfParts>
    <vt:vector size="17" baseType="lpstr">
      <vt:lpstr>新細明體</vt:lpstr>
      <vt:lpstr>Arial</vt:lpstr>
      <vt:lpstr>Calibri</vt:lpstr>
      <vt:lpstr>Wingdings</vt:lpstr>
      <vt:lpstr>1_Edge</vt:lpstr>
      <vt:lpstr>Office 佈景主題</vt:lpstr>
      <vt:lpstr>Building a Heap Bottom Up Illustrated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Microsoft Office User</cp:lastModifiedBy>
  <cp:revision>481</cp:revision>
  <dcterms:created xsi:type="dcterms:W3CDTF">2009-06-21T02:54:00Z</dcterms:created>
  <dcterms:modified xsi:type="dcterms:W3CDTF">2022-10-01T08:47:16Z</dcterms:modified>
</cp:coreProperties>
</file>