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4"/>
  </p:notesMasterIdLst>
  <p:handoutMasterIdLst>
    <p:handoutMasterId r:id="rId15"/>
  </p:handoutMasterIdLst>
  <p:sldIdLst>
    <p:sldId id="340" r:id="rId3"/>
    <p:sldId id="354" r:id="rId4"/>
    <p:sldId id="363" r:id="rId5"/>
    <p:sldId id="364" r:id="rId6"/>
    <p:sldId id="365" r:id="rId7"/>
    <p:sldId id="366" r:id="rId8"/>
    <p:sldId id="367" r:id="rId9"/>
    <p:sldId id="369" r:id="rId10"/>
    <p:sldId id="370" r:id="rId11"/>
    <p:sldId id="371" r:id="rId12"/>
    <p:sldId id="372" r:id="rId1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91"/>
    <p:restoredTop sz="92955" autoAdjust="0"/>
  </p:normalViewPr>
  <p:slideViewPr>
    <p:cSldViewPr>
      <p:cViewPr varScale="1">
        <p:scale>
          <a:sx n="80" d="100"/>
          <a:sy n="80" d="100"/>
        </p:scale>
        <p:origin x="6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2022/10/1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2022/10/1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11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524000"/>
            <a:ext cx="7776864" cy="1760984"/>
          </a:xfrm>
        </p:spPr>
        <p:txBody>
          <a:bodyPr/>
          <a:lstStyle/>
          <a:p>
            <a:r>
              <a:rPr lang="en-US" altLang="zh-TW" sz="5400" dirty="0" err="1"/>
              <a:t>Heapsort</a:t>
            </a:r>
            <a:br>
              <a:rPr lang="en-US" altLang="zh-TW" sz="5400" dirty="0"/>
            </a:br>
            <a:r>
              <a:rPr lang="en-US" altLang="zh-TW" sz="5400" i="1" dirty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CBE8C7D-16DD-1D49-96E2-42CC67107D8B}"/>
              </a:ext>
            </a:extLst>
          </p:cNvPr>
          <p:cNvSpPr txBox="1"/>
          <p:nvPr/>
        </p:nvSpPr>
        <p:spPr>
          <a:xfrm>
            <a:off x="4139952" y="609329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Input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7D2859E5-ABB3-6D47-A610-B32A8C7432E1}"/>
              </a:ext>
            </a:extLst>
          </p:cNvPr>
          <p:cNvSpPr txBox="1"/>
          <p:nvPr/>
        </p:nvSpPr>
        <p:spPr>
          <a:xfrm>
            <a:off x="4139952" y="609329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Heapified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7597</TotalTime>
  <Words>697</Words>
  <Application>Microsoft Macintosh PowerPoint</Application>
  <PresentationFormat>如螢幕大小 (4:3)</PresentationFormat>
  <Paragraphs>677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新細明體</vt:lpstr>
      <vt:lpstr>Arial</vt:lpstr>
      <vt:lpstr>Calibri</vt:lpstr>
      <vt:lpstr>Wingdings</vt:lpstr>
      <vt:lpstr>1_Edge</vt:lpstr>
      <vt:lpstr>Office 佈景主題</vt:lpstr>
      <vt:lpstr>Heapsort Illustrated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485</cp:revision>
  <dcterms:created xsi:type="dcterms:W3CDTF">2009-06-21T02:54:00Z</dcterms:created>
  <dcterms:modified xsi:type="dcterms:W3CDTF">2022-10-01T08:43:43Z</dcterms:modified>
</cp:coreProperties>
</file>