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sldIdLst>
    <p:sldId id="256" r:id="rId2"/>
    <p:sldId id="287" r:id="rId3"/>
    <p:sldId id="286" r:id="rId4"/>
    <p:sldId id="401" r:id="rId5"/>
    <p:sldId id="320" r:id="rId6"/>
    <p:sldId id="417" r:id="rId7"/>
    <p:sldId id="332" r:id="rId8"/>
    <p:sldId id="420" r:id="rId9"/>
    <p:sldId id="419" r:id="rId10"/>
    <p:sldId id="423" r:id="rId11"/>
    <p:sldId id="424" r:id="rId12"/>
    <p:sldId id="421" r:id="rId13"/>
    <p:sldId id="415" r:id="rId14"/>
    <p:sldId id="416" r:id="rId15"/>
    <p:sldId id="337" r:id="rId16"/>
    <p:sldId id="341" r:id="rId17"/>
    <p:sldId id="342" r:id="rId18"/>
    <p:sldId id="399" r:id="rId19"/>
    <p:sldId id="343" r:id="rId20"/>
    <p:sldId id="344" r:id="rId21"/>
    <p:sldId id="345" r:id="rId22"/>
    <p:sldId id="346" r:id="rId23"/>
    <p:sldId id="347" r:id="rId24"/>
    <p:sldId id="428" r:id="rId25"/>
    <p:sldId id="350" r:id="rId26"/>
    <p:sldId id="351" r:id="rId27"/>
    <p:sldId id="353" r:id="rId28"/>
    <p:sldId id="354" r:id="rId29"/>
    <p:sldId id="358" r:id="rId30"/>
    <p:sldId id="359" r:id="rId31"/>
    <p:sldId id="360" r:id="rId32"/>
    <p:sldId id="425" r:id="rId33"/>
    <p:sldId id="426" r:id="rId34"/>
    <p:sldId id="427" r:id="rId35"/>
    <p:sldId id="362" r:id="rId36"/>
    <p:sldId id="363" r:id="rId37"/>
    <p:sldId id="366" r:id="rId38"/>
    <p:sldId id="367" r:id="rId39"/>
    <p:sldId id="368" r:id="rId40"/>
    <p:sldId id="369" r:id="rId41"/>
    <p:sldId id="364" r:id="rId42"/>
    <p:sldId id="371" r:id="rId43"/>
    <p:sldId id="381" r:id="rId44"/>
    <p:sldId id="375" r:id="rId45"/>
    <p:sldId id="382" r:id="rId46"/>
    <p:sldId id="438" r:id="rId47"/>
    <p:sldId id="429" r:id="rId48"/>
    <p:sldId id="431" r:id="rId49"/>
    <p:sldId id="433" r:id="rId50"/>
    <p:sldId id="434" r:id="rId51"/>
    <p:sldId id="432" r:id="rId52"/>
    <p:sldId id="384" r:id="rId53"/>
    <p:sldId id="385" r:id="rId54"/>
    <p:sldId id="386" r:id="rId55"/>
    <p:sldId id="437" r:id="rId56"/>
    <p:sldId id="435" r:id="rId57"/>
    <p:sldId id="436" r:id="rId58"/>
    <p:sldId id="388" r:id="rId59"/>
    <p:sldId id="389" r:id="rId60"/>
    <p:sldId id="390" r:id="rId61"/>
    <p:sldId id="391" r:id="rId62"/>
    <p:sldId id="392" r:id="rId63"/>
    <p:sldId id="394" r:id="rId64"/>
    <p:sldId id="393" r:id="rId65"/>
    <p:sldId id="395" r:id="rId66"/>
    <p:sldId id="370" r:id="rId67"/>
    <p:sldId id="407" r:id="rId68"/>
    <p:sldId id="409" r:id="rId69"/>
    <p:sldId id="324" r:id="rId70"/>
    <p:sldId id="325" r:id="rId71"/>
    <p:sldId id="322" r:id="rId72"/>
    <p:sldId id="326" r:id="rId73"/>
    <p:sldId id="327" r:id="rId74"/>
    <p:sldId id="328" r:id="rId75"/>
    <p:sldId id="330" r:id="rId76"/>
    <p:sldId id="274" r:id="rId77"/>
  </p:sldIdLst>
  <p:sldSz cx="13004800" cy="9753600"/>
  <p:notesSz cx="9866313" cy="6735763"/>
  <p:defaultTextStyle>
    <a:defPPr>
      <a:defRPr lang="zh-TW"/>
    </a:defPPr>
    <a:lvl1pPr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0082C8"/>
    <a:srgbClr val="ECFEDE"/>
    <a:srgbClr val="D9ECFF"/>
    <a:srgbClr val="FAE8BC"/>
    <a:srgbClr val="55A1CF"/>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9" autoAdjust="0"/>
    <p:restoredTop sz="70934" autoAdjust="0"/>
  </p:normalViewPr>
  <p:slideViewPr>
    <p:cSldViewPr>
      <p:cViewPr varScale="1">
        <p:scale>
          <a:sx n="39" d="100"/>
          <a:sy n="39" d="100"/>
        </p:scale>
        <p:origin x="1614" y="48"/>
      </p:cViewPr>
      <p:guideLst>
        <p:guide orient="horz" pos="2880"/>
        <p:guide pos="2160"/>
      </p:guideLst>
    </p:cSldViewPr>
  </p:slideViewPr>
  <p:notesTextViewPr>
    <p:cViewPr>
      <p:scale>
        <a:sx n="3" d="2"/>
        <a:sy n="3" d="2"/>
      </p:scale>
      <p:origin x="0" y="0"/>
    </p:cViewPr>
  </p:notesTextViewPr>
  <p:sorterViewPr>
    <p:cViewPr>
      <p:scale>
        <a:sx n="70" d="100"/>
        <a:sy n="70" d="100"/>
      </p:scale>
      <p:origin x="0" y="-1461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61D035-B6A1-44EF-AE9F-CF6366C45A9B}" type="doc">
      <dgm:prSet loTypeId="urn:microsoft.com/office/officeart/2005/8/layout/venn1" loCatId="relationship" qsTypeId="urn:microsoft.com/office/officeart/2005/8/quickstyle/3d4" qsCatId="3D" csTypeId="urn:microsoft.com/office/officeart/2005/8/colors/colorful3" csCatId="colorful" phldr="1"/>
      <dgm:spPr/>
    </dgm:pt>
    <dgm:pt modelId="{0DDA2A97-0A54-4F13-94BE-806CFB12F7C8}">
      <dgm:prSet phldrT="[文字]"/>
      <dgm:spPr/>
      <dgm:t>
        <a:bodyPr/>
        <a:lstStyle/>
        <a:p>
          <a:r>
            <a:rPr lang="zh-TW" altLang="en-US" dirty="0" smtClean="0">
              <a:solidFill>
                <a:srgbClr val="FF0000"/>
              </a:solidFill>
              <a:latin typeface="微軟正黑體" panose="020B0604030504040204" pitchFamily="34" charset="-120"/>
              <a:ea typeface="微軟正黑體" panose="020B0604030504040204" pitchFamily="34" charset="-120"/>
            </a:rPr>
            <a:t>語法</a:t>
          </a:r>
          <a:endParaRPr lang="zh-TW" altLang="en-US" dirty="0">
            <a:solidFill>
              <a:srgbClr val="FF0000"/>
            </a:solidFill>
            <a:latin typeface="微軟正黑體" panose="020B0604030504040204" pitchFamily="34" charset="-120"/>
            <a:ea typeface="微軟正黑體" panose="020B0604030504040204" pitchFamily="34" charset="-120"/>
          </a:endParaRPr>
        </a:p>
      </dgm:t>
    </dgm:pt>
    <dgm:pt modelId="{B81FA95D-91AE-4FE6-8CFA-427E4DD107F9}" type="parTrans" cxnId="{5F52247A-A4C0-45EB-B041-CE70B0E937A3}">
      <dgm:prSet/>
      <dgm:spPr/>
      <dgm:t>
        <a:bodyPr/>
        <a:lstStyle/>
        <a:p>
          <a:endParaRPr lang="zh-TW" altLang="en-US"/>
        </a:p>
      </dgm:t>
    </dgm:pt>
    <dgm:pt modelId="{79B4ED05-6ABD-4F3C-9FFB-1CDFD82F8A5A}" type="sibTrans" cxnId="{5F52247A-A4C0-45EB-B041-CE70B0E937A3}">
      <dgm:prSet/>
      <dgm:spPr/>
      <dgm:t>
        <a:bodyPr/>
        <a:lstStyle/>
        <a:p>
          <a:endParaRPr lang="zh-TW" altLang="en-US"/>
        </a:p>
      </dgm:t>
    </dgm:pt>
    <dgm:pt modelId="{53F41267-62D7-473D-B15C-1D748F32414F}">
      <dgm:prSet phldrT="[文字]"/>
      <dgm:spPr/>
      <dgm:t>
        <a:bodyPr/>
        <a:lstStyle/>
        <a:p>
          <a:r>
            <a:rPr lang="zh-TW" altLang="en-US" dirty="0" smtClean="0">
              <a:latin typeface="微軟正黑體" panose="020B0604030504040204" pitchFamily="34" charset="-120"/>
              <a:ea typeface="微軟正黑體" panose="020B0604030504040204" pitchFamily="34" charset="-120"/>
            </a:rPr>
            <a:t>語意</a:t>
          </a:r>
          <a:endParaRPr lang="zh-TW" altLang="en-US" dirty="0">
            <a:latin typeface="微軟正黑體" panose="020B0604030504040204" pitchFamily="34" charset="-120"/>
            <a:ea typeface="微軟正黑體" panose="020B0604030504040204" pitchFamily="34" charset="-120"/>
          </a:endParaRPr>
        </a:p>
      </dgm:t>
    </dgm:pt>
    <dgm:pt modelId="{3EF75606-BC6D-4EEF-9ECB-37BFB7F97CAB}" type="parTrans" cxnId="{3F52B185-93B2-4D72-95CF-17082932160C}">
      <dgm:prSet/>
      <dgm:spPr/>
      <dgm:t>
        <a:bodyPr/>
        <a:lstStyle/>
        <a:p>
          <a:endParaRPr lang="zh-TW" altLang="en-US"/>
        </a:p>
      </dgm:t>
    </dgm:pt>
    <dgm:pt modelId="{F12D8C6D-0323-40A8-AD91-69A50F49D395}" type="sibTrans" cxnId="{3F52B185-93B2-4D72-95CF-17082932160C}">
      <dgm:prSet/>
      <dgm:spPr/>
      <dgm:t>
        <a:bodyPr/>
        <a:lstStyle/>
        <a:p>
          <a:endParaRPr lang="zh-TW" altLang="en-US"/>
        </a:p>
      </dgm:t>
    </dgm:pt>
    <dgm:pt modelId="{A7657867-5A02-44B5-B379-211F2AE5534C}">
      <dgm:prSet phldrT="[文字]"/>
      <dgm:spPr/>
      <dgm:t>
        <a:bodyPr/>
        <a:lstStyle/>
        <a:p>
          <a:r>
            <a:rPr lang="zh-TW" altLang="en-US" dirty="0" smtClean="0">
              <a:latin typeface="微軟正黑體" panose="020B0604030504040204" pitchFamily="34" charset="-120"/>
              <a:ea typeface="微軟正黑體" panose="020B0604030504040204" pitchFamily="34" charset="-120"/>
            </a:rPr>
            <a:t>配置</a:t>
          </a:r>
          <a:endParaRPr lang="zh-TW" altLang="en-US" dirty="0">
            <a:latin typeface="微軟正黑體" panose="020B0604030504040204" pitchFamily="34" charset="-120"/>
            <a:ea typeface="微軟正黑體" panose="020B0604030504040204" pitchFamily="34" charset="-120"/>
          </a:endParaRPr>
        </a:p>
      </dgm:t>
    </dgm:pt>
    <dgm:pt modelId="{1D884546-CBFE-4B5E-8979-FD4557387405}" type="parTrans" cxnId="{3F7AE900-6E5B-4E74-A1EA-D6D61D8B639B}">
      <dgm:prSet/>
      <dgm:spPr/>
      <dgm:t>
        <a:bodyPr/>
        <a:lstStyle/>
        <a:p>
          <a:endParaRPr lang="zh-TW" altLang="en-US"/>
        </a:p>
      </dgm:t>
    </dgm:pt>
    <dgm:pt modelId="{AD9CD814-65A8-435A-B34B-A18E875E88DC}" type="sibTrans" cxnId="{3F7AE900-6E5B-4E74-A1EA-D6D61D8B639B}">
      <dgm:prSet/>
      <dgm:spPr/>
      <dgm:t>
        <a:bodyPr/>
        <a:lstStyle/>
        <a:p>
          <a:endParaRPr lang="zh-TW" altLang="en-US"/>
        </a:p>
      </dgm:t>
    </dgm:pt>
    <dgm:pt modelId="{5B9B43E1-5F38-4A1D-8141-93CB3ACDB07D}" type="pres">
      <dgm:prSet presAssocID="{9F61D035-B6A1-44EF-AE9F-CF6366C45A9B}" presName="compositeShape" presStyleCnt="0">
        <dgm:presLayoutVars>
          <dgm:chMax val="7"/>
          <dgm:dir/>
          <dgm:resizeHandles val="exact"/>
        </dgm:presLayoutVars>
      </dgm:prSet>
      <dgm:spPr/>
    </dgm:pt>
    <dgm:pt modelId="{B516CF2D-A9F6-41F3-916D-1283D4C2B487}" type="pres">
      <dgm:prSet presAssocID="{0DDA2A97-0A54-4F13-94BE-806CFB12F7C8}" presName="circ1" presStyleLbl="vennNode1" presStyleIdx="0" presStyleCnt="3"/>
      <dgm:spPr/>
      <dgm:t>
        <a:bodyPr/>
        <a:lstStyle/>
        <a:p>
          <a:endParaRPr lang="zh-TW" altLang="en-US"/>
        </a:p>
      </dgm:t>
    </dgm:pt>
    <dgm:pt modelId="{6565FAC0-4FE9-488D-8190-D3F50C385605}" type="pres">
      <dgm:prSet presAssocID="{0DDA2A97-0A54-4F13-94BE-806CFB12F7C8}" presName="circ1Tx" presStyleLbl="revTx" presStyleIdx="0" presStyleCnt="0">
        <dgm:presLayoutVars>
          <dgm:chMax val="0"/>
          <dgm:chPref val="0"/>
          <dgm:bulletEnabled val="1"/>
        </dgm:presLayoutVars>
      </dgm:prSet>
      <dgm:spPr/>
      <dgm:t>
        <a:bodyPr/>
        <a:lstStyle/>
        <a:p>
          <a:endParaRPr lang="zh-TW" altLang="en-US"/>
        </a:p>
      </dgm:t>
    </dgm:pt>
    <dgm:pt modelId="{B9D31433-ECBC-4C0D-8610-5B1BB43B9EFF}" type="pres">
      <dgm:prSet presAssocID="{53F41267-62D7-473D-B15C-1D748F32414F}" presName="circ2" presStyleLbl="vennNode1" presStyleIdx="1" presStyleCnt="3"/>
      <dgm:spPr/>
      <dgm:t>
        <a:bodyPr/>
        <a:lstStyle/>
        <a:p>
          <a:endParaRPr lang="zh-TW" altLang="en-US"/>
        </a:p>
      </dgm:t>
    </dgm:pt>
    <dgm:pt modelId="{B9EF5B32-BEB0-4228-A744-1A6FDC821FF9}" type="pres">
      <dgm:prSet presAssocID="{53F41267-62D7-473D-B15C-1D748F32414F}" presName="circ2Tx" presStyleLbl="revTx" presStyleIdx="0" presStyleCnt="0">
        <dgm:presLayoutVars>
          <dgm:chMax val="0"/>
          <dgm:chPref val="0"/>
          <dgm:bulletEnabled val="1"/>
        </dgm:presLayoutVars>
      </dgm:prSet>
      <dgm:spPr/>
      <dgm:t>
        <a:bodyPr/>
        <a:lstStyle/>
        <a:p>
          <a:endParaRPr lang="zh-TW" altLang="en-US"/>
        </a:p>
      </dgm:t>
    </dgm:pt>
    <dgm:pt modelId="{9D75A9CC-7A02-4248-A82C-79F84A98B72B}" type="pres">
      <dgm:prSet presAssocID="{A7657867-5A02-44B5-B379-211F2AE5534C}" presName="circ3" presStyleLbl="vennNode1" presStyleIdx="2" presStyleCnt="3"/>
      <dgm:spPr/>
      <dgm:t>
        <a:bodyPr/>
        <a:lstStyle/>
        <a:p>
          <a:endParaRPr lang="zh-TW" altLang="en-US"/>
        </a:p>
      </dgm:t>
    </dgm:pt>
    <dgm:pt modelId="{A3DC5578-4F17-4CB0-954B-30661FE0226F}" type="pres">
      <dgm:prSet presAssocID="{A7657867-5A02-44B5-B379-211F2AE5534C}" presName="circ3Tx" presStyleLbl="revTx" presStyleIdx="0" presStyleCnt="0">
        <dgm:presLayoutVars>
          <dgm:chMax val="0"/>
          <dgm:chPref val="0"/>
          <dgm:bulletEnabled val="1"/>
        </dgm:presLayoutVars>
      </dgm:prSet>
      <dgm:spPr/>
      <dgm:t>
        <a:bodyPr/>
        <a:lstStyle/>
        <a:p>
          <a:endParaRPr lang="zh-TW" altLang="en-US"/>
        </a:p>
      </dgm:t>
    </dgm:pt>
  </dgm:ptLst>
  <dgm:cxnLst>
    <dgm:cxn modelId="{20964B84-0379-4B0B-BDC1-4443AD868C4C}" type="presOf" srcId="{53F41267-62D7-473D-B15C-1D748F32414F}" destId="{B9D31433-ECBC-4C0D-8610-5B1BB43B9EFF}" srcOrd="0" destOrd="0" presId="urn:microsoft.com/office/officeart/2005/8/layout/venn1"/>
    <dgm:cxn modelId="{5F52247A-A4C0-45EB-B041-CE70B0E937A3}" srcId="{9F61D035-B6A1-44EF-AE9F-CF6366C45A9B}" destId="{0DDA2A97-0A54-4F13-94BE-806CFB12F7C8}" srcOrd="0" destOrd="0" parTransId="{B81FA95D-91AE-4FE6-8CFA-427E4DD107F9}" sibTransId="{79B4ED05-6ABD-4F3C-9FFB-1CDFD82F8A5A}"/>
    <dgm:cxn modelId="{3F52B185-93B2-4D72-95CF-17082932160C}" srcId="{9F61D035-B6A1-44EF-AE9F-CF6366C45A9B}" destId="{53F41267-62D7-473D-B15C-1D748F32414F}" srcOrd="1" destOrd="0" parTransId="{3EF75606-BC6D-4EEF-9ECB-37BFB7F97CAB}" sibTransId="{F12D8C6D-0323-40A8-AD91-69A50F49D395}"/>
    <dgm:cxn modelId="{708E4D73-3CA9-48CD-87C7-C945391B2894}" type="presOf" srcId="{A7657867-5A02-44B5-B379-211F2AE5534C}" destId="{A3DC5578-4F17-4CB0-954B-30661FE0226F}" srcOrd="1" destOrd="0" presId="urn:microsoft.com/office/officeart/2005/8/layout/venn1"/>
    <dgm:cxn modelId="{9AFF4250-70FE-41F9-AA86-45244E248BB0}" type="presOf" srcId="{53F41267-62D7-473D-B15C-1D748F32414F}" destId="{B9EF5B32-BEB0-4228-A744-1A6FDC821FF9}" srcOrd="1" destOrd="0" presId="urn:microsoft.com/office/officeart/2005/8/layout/venn1"/>
    <dgm:cxn modelId="{3F7AE900-6E5B-4E74-A1EA-D6D61D8B639B}" srcId="{9F61D035-B6A1-44EF-AE9F-CF6366C45A9B}" destId="{A7657867-5A02-44B5-B379-211F2AE5534C}" srcOrd="2" destOrd="0" parTransId="{1D884546-CBFE-4B5E-8979-FD4557387405}" sibTransId="{AD9CD814-65A8-435A-B34B-A18E875E88DC}"/>
    <dgm:cxn modelId="{10F6390B-E62A-475E-B662-2F8FDC541970}" type="presOf" srcId="{A7657867-5A02-44B5-B379-211F2AE5534C}" destId="{9D75A9CC-7A02-4248-A82C-79F84A98B72B}" srcOrd="0" destOrd="0" presId="urn:microsoft.com/office/officeart/2005/8/layout/venn1"/>
    <dgm:cxn modelId="{DE44A40A-A377-44DC-BAAA-E267F6D9FB9F}" type="presOf" srcId="{9F61D035-B6A1-44EF-AE9F-CF6366C45A9B}" destId="{5B9B43E1-5F38-4A1D-8141-93CB3ACDB07D}" srcOrd="0" destOrd="0" presId="urn:microsoft.com/office/officeart/2005/8/layout/venn1"/>
    <dgm:cxn modelId="{8740CC15-0119-4CE8-92C6-7255657D3F52}" type="presOf" srcId="{0DDA2A97-0A54-4F13-94BE-806CFB12F7C8}" destId="{B516CF2D-A9F6-41F3-916D-1283D4C2B487}" srcOrd="0" destOrd="0" presId="urn:microsoft.com/office/officeart/2005/8/layout/venn1"/>
    <dgm:cxn modelId="{F4FC5B02-A47F-4808-B7A6-1B5054E91C2F}" type="presOf" srcId="{0DDA2A97-0A54-4F13-94BE-806CFB12F7C8}" destId="{6565FAC0-4FE9-488D-8190-D3F50C385605}" srcOrd="1" destOrd="0" presId="urn:microsoft.com/office/officeart/2005/8/layout/venn1"/>
    <dgm:cxn modelId="{B5BB6268-B032-4C2E-890D-B6C760058731}" type="presParOf" srcId="{5B9B43E1-5F38-4A1D-8141-93CB3ACDB07D}" destId="{B516CF2D-A9F6-41F3-916D-1283D4C2B487}" srcOrd="0" destOrd="0" presId="urn:microsoft.com/office/officeart/2005/8/layout/venn1"/>
    <dgm:cxn modelId="{922CEF22-05B3-4AAD-8970-7C8995E70558}" type="presParOf" srcId="{5B9B43E1-5F38-4A1D-8141-93CB3ACDB07D}" destId="{6565FAC0-4FE9-488D-8190-D3F50C385605}" srcOrd="1" destOrd="0" presId="urn:microsoft.com/office/officeart/2005/8/layout/venn1"/>
    <dgm:cxn modelId="{156C669F-CE97-45F4-BC2C-6B49246325C5}" type="presParOf" srcId="{5B9B43E1-5F38-4A1D-8141-93CB3ACDB07D}" destId="{B9D31433-ECBC-4C0D-8610-5B1BB43B9EFF}" srcOrd="2" destOrd="0" presId="urn:microsoft.com/office/officeart/2005/8/layout/venn1"/>
    <dgm:cxn modelId="{E7F56219-D1A6-4C8C-B995-E6F454B9CFD4}" type="presParOf" srcId="{5B9B43E1-5F38-4A1D-8141-93CB3ACDB07D}" destId="{B9EF5B32-BEB0-4228-A744-1A6FDC821FF9}" srcOrd="3" destOrd="0" presId="urn:microsoft.com/office/officeart/2005/8/layout/venn1"/>
    <dgm:cxn modelId="{CEC3BE96-927B-499F-8B1D-7ADF5D0E33BD}" type="presParOf" srcId="{5B9B43E1-5F38-4A1D-8141-93CB3ACDB07D}" destId="{9D75A9CC-7A02-4248-A82C-79F84A98B72B}" srcOrd="4" destOrd="0" presId="urn:microsoft.com/office/officeart/2005/8/layout/venn1"/>
    <dgm:cxn modelId="{57B7FC0B-0FFB-41B9-87AA-4A3E6F60D2C1}" type="presParOf" srcId="{5B9B43E1-5F38-4A1D-8141-93CB3ACDB07D}" destId="{A3DC5578-4F17-4CB0-954B-30661FE0226F}" srcOrd="5"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AE35DB-FDEC-4D9E-A419-9FA30D67A328}" type="doc">
      <dgm:prSet loTypeId="urn:microsoft.com/office/officeart/2011/layout/HexagonRadial" loCatId="cycle" qsTypeId="urn:microsoft.com/office/officeart/2005/8/quickstyle/simple1" qsCatId="simple" csTypeId="urn:microsoft.com/office/officeart/2005/8/colors/colorful2" csCatId="colorful" phldr="1"/>
      <dgm:spPr/>
      <dgm:t>
        <a:bodyPr/>
        <a:lstStyle/>
        <a:p>
          <a:endParaRPr lang="zh-TW" altLang="en-US"/>
        </a:p>
      </dgm:t>
    </dgm:pt>
    <dgm:pt modelId="{9F841C59-6074-4AAD-A391-CA14B82F0112}">
      <dgm:prSet phldrT="[文字]" custT="1"/>
      <dgm:spPr/>
      <dgm:t>
        <a:bodyPr/>
        <a:lstStyle/>
        <a:p>
          <a:r>
            <a:rPr lang="zh-TW" altLang="en-US" sz="3600" dirty="0" smtClean="0">
              <a:latin typeface="微軟正黑體" panose="020B0604030504040204" pitchFamily="34" charset="-120"/>
              <a:ea typeface="微軟正黑體" panose="020B0604030504040204" pitchFamily="34" charset="-120"/>
              <a:cs typeface="Times New Roman" panose="02020603050405020304" pitchFamily="18" charset="0"/>
            </a:rPr>
            <a:t>表示法元素</a:t>
          </a:r>
          <a:endPar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endParaRPr>
        </a:p>
      </dgm:t>
    </dgm:pt>
    <dgm:pt modelId="{619F62FA-9E0A-4990-B8E1-962CDB1B64C0}" type="parTrans" cxnId="{82248FCD-3AA9-4573-8250-F82C4FC94545}">
      <dgm:prSet/>
      <dgm:spPr/>
      <dgm:t>
        <a:bodyPr/>
        <a:lstStyle/>
        <a:p>
          <a:endParaRPr lang="zh-TW" altLang="en-US" sz="2400"/>
        </a:p>
      </dgm:t>
    </dgm:pt>
    <dgm:pt modelId="{B5EB4DEF-35D0-4AE0-88AE-7EA570ED8BF3}" type="sibTrans" cxnId="{82248FCD-3AA9-4573-8250-F82C4FC94545}">
      <dgm:prSet/>
      <dgm:spPr/>
      <dgm:t>
        <a:bodyPr/>
        <a:lstStyle/>
        <a:p>
          <a:endParaRPr lang="zh-TW" altLang="en-US" sz="2400"/>
        </a:p>
      </dgm:t>
    </dgm:pt>
    <dgm:pt modelId="{2CDECDE6-75B3-408D-BAEA-49B891892BC4}">
      <dgm:prSet phldrT="[文字]" custT="1"/>
      <dgm:spPr/>
      <dgm:t>
        <a:bodyPr/>
        <a:lstStyle/>
        <a:p>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Entity Class</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dgm:t>
    </dgm:pt>
    <dgm:pt modelId="{FD7A6773-435D-4F77-AEC5-8B0DF273D583}" type="parTrans" cxnId="{85E3ECC3-E3E2-4DD6-8AC7-C10A029A2272}">
      <dgm:prSet/>
      <dgm:spPr/>
      <dgm:t>
        <a:bodyPr/>
        <a:lstStyle/>
        <a:p>
          <a:endParaRPr lang="zh-TW" altLang="en-US" sz="2400"/>
        </a:p>
      </dgm:t>
    </dgm:pt>
    <dgm:pt modelId="{0DDE8CAB-C73B-4F10-A7E5-2304C6E30AD7}" type="sibTrans" cxnId="{85E3ECC3-E3E2-4DD6-8AC7-C10A029A2272}">
      <dgm:prSet/>
      <dgm:spPr/>
      <dgm:t>
        <a:bodyPr/>
        <a:lstStyle/>
        <a:p>
          <a:endParaRPr lang="zh-TW" altLang="en-US" sz="2400"/>
        </a:p>
      </dgm:t>
    </dgm:pt>
    <dgm:pt modelId="{A45EC537-5A73-470F-8666-5C191C3E87A3}">
      <dgm:prSet phldrT="[文字]" custT="1"/>
      <dgm:spPr/>
      <dgm:t>
        <a:bodyPr/>
        <a:lstStyle/>
        <a:p>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Attribute</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dgm:t>
    </dgm:pt>
    <dgm:pt modelId="{EE3480AF-19DE-4DF5-A24B-FC47FA87451E}" type="parTrans" cxnId="{6CCBDE17-3ED1-44DF-BA38-50276888039D}">
      <dgm:prSet/>
      <dgm:spPr/>
      <dgm:t>
        <a:bodyPr/>
        <a:lstStyle/>
        <a:p>
          <a:endParaRPr lang="zh-TW" altLang="en-US" sz="2400"/>
        </a:p>
      </dgm:t>
    </dgm:pt>
    <dgm:pt modelId="{82D7BA8F-82D2-41B7-BDCA-64401C6837D5}" type="sibTrans" cxnId="{6CCBDE17-3ED1-44DF-BA38-50276888039D}">
      <dgm:prSet/>
      <dgm:spPr/>
      <dgm:t>
        <a:bodyPr/>
        <a:lstStyle/>
        <a:p>
          <a:endParaRPr lang="zh-TW" altLang="en-US" sz="2400"/>
        </a:p>
      </dgm:t>
    </dgm:pt>
    <dgm:pt modelId="{817E4A68-A5DC-468F-85A8-D8097609238C}">
      <dgm:prSet phldrT="[文字]" custT="1"/>
      <dgm:spPr/>
      <dgm:t>
        <a:bodyPr/>
        <a:lstStyle/>
        <a:p>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Relation-ship</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dgm:t>
    </dgm:pt>
    <dgm:pt modelId="{38694764-7683-43A5-871C-A0DF1F633879}" type="parTrans" cxnId="{CC122B44-08C9-423C-B4A4-34589B87D5A8}">
      <dgm:prSet/>
      <dgm:spPr/>
      <dgm:t>
        <a:bodyPr/>
        <a:lstStyle/>
        <a:p>
          <a:endParaRPr lang="zh-TW" altLang="en-US" sz="2400"/>
        </a:p>
      </dgm:t>
    </dgm:pt>
    <dgm:pt modelId="{470D6C16-2322-4845-B8C3-9E7B202589F5}" type="sibTrans" cxnId="{CC122B44-08C9-423C-B4A4-34589B87D5A8}">
      <dgm:prSet/>
      <dgm:spPr/>
      <dgm:t>
        <a:bodyPr/>
        <a:lstStyle/>
        <a:p>
          <a:endParaRPr lang="zh-TW" altLang="en-US" sz="2400"/>
        </a:p>
      </dgm:t>
    </dgm:pt>
    <dgm:pt modelId="{24E0B5C7-7807-44B4-B5CA-536919EE2AFE}">
      <dgm:prSet phldrT="[文字]" custT="1"/>
      <dgm:spPr/>
      <dgm:t>
        <a:bodyPr/>
        <a:lstStyle/>
        <a:p>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Sub-type &amp; Super-type</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dgm:t>
    </dgm:pt>
    <dgm:pt modelId="{1353684C-DA89-4C0A-950C-5561ECD658BC}" type="parTrans" cxnId="{7D2EA440-D0FC-4182-802C-C454A4947512}">
      <dgm:prSet/>
      <dgm:spPr/>
      <dgm:t>
        <a:bodyPr/>
        <a:lstStyle/>
        <a:p>
          <a:endParaRPr lang="zh-TW" altLang="en-US" sz="2400"/>
        </a:p>
      </dgm:t>
    </dgm:pt>
    <dgm:pt modelId="{98CA6205-11C4-445E-87DD-9472A712DBF2}" type="sibTrans" cxnId="{7D2EA440-D0FC-4182-802C-C454A4947512}">
      <dgm:prSet/>
      <dgm:spPr/>
      <dgm:t>
        <a:bodyPr/>
        <a:lstStyle/>
        <a:p>
          <a:endParaRPr lang="zh-TW" altLang="en-US" sz="2400"/>
        </a:p>
      </dgm:t>
    </dgm:pt>
    <dgm:pt modelId="{E2757277-64A1-471B-B30B-CC6BC1C93265}">
      <dgm:prSet phldrT="[文字]" custT="1"/>
      <dgm:spPr/>
      <dgm:t>
        <a:bodyPr/>
        <a:lstStyle/>
        <a:p>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Arc</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dgm:t>
    </dgm:pt>
    <dgm:pt modelId="{F2DEE3FD-9659-4111-9F9D-E998503CC471}" type="parTrans" cxnId="{D05F7B5D-58CE-4068-A686-A2B021314422}">
      <dgm:prSet/>
      <dgm:spPr/>
      <dgm:t>
        <a:bodyPr/>
        <a:lstStyle/>
        <a:p>
          <a:endParaRPr lang="zh-TW" altLang="en-US" sz="2400"/>
        </a:p>
      </dgm:t>
    </dgm:pt>
    <dgm:pt modelId="{A009D4A9-1FED-435A-8DF4-21E559F22E47}" type="sibTrans" cxnId="{D05F7B5D-58CE-4068-A686-A2B021314422}">
      <dgm:prSet/>
      <dgm:spPr/>
      <dgm:t>
        <a:bodyPr/>
        <a:lstStyle/>
        <a:p>
          <a:endParaRPr lang="zh-TW" altLang="en-US" sz="2400"/>
        </a:p>
      </dgm:t>
    </dgm:pt>
    <dgm:pt modelId="{0CBE1D80-7920-4888-BE88-4DF2D1124F8A}">
      <dgm:prSet phldrT="[文字]" custT="1"/>
      <dgm:spPr/>
      <dgm:t>
        <a:bodyPr/>
        <a:lstStyle/>
        <a:p>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Unique Identifier</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dgm:t>
    </dgm:pt>
    <dgm:pt modelId="{0ED577EF-BCD0-456E-8E56-48BAF3C3E654}" type="parTrans" cxnId="{B91C2B6C-235C-49A8-8CE6-FA09DF11CB08}">
      <dgm:prSet/>
      <dgm:spPr/>
      <dgm:t>
        <a:bodyPr/>
        <a:lstStyle/>
        <a:p>
          <a:endParaRPr lang="zh-TW" altLang="en-US" sz="2400"/>
        </a:p>
      </dgm:t>
    </dgm:pt>
    <dgm:pt modelId="{9FAE54A7-D445-434B-8BDA-EC5B1CFA9203}" type="sibTrans" cxnId="{B91C2B6C-235C-49A8-8CE6-FA09DF11CB08}">
      <dgm:prSet/>
      <dgm:spPr/>
      <dgm:t>
        <a:bodyPr/>
        <a:lstStyle/>
        <a:p>
          <a:endParaRPr lang="zh-TW" altLang="en-US" sz="2400"/>
        </a:p>
      </dgm:t>
    </dgm:pt>
    <dgm:pt modelId="{E877CF30-85EF-4850-90C3-C47DC43509AF}" type="pres">
      <dgm:prSet presAssocID="{C8AE35DB-FDEC-4D9E-A419-9FA30D67A328}" presName="Name0" presStyleCnt="0">
        <dgm:presLayoutVars>
          <dgm:chMax val="1"/>
          <dgm:chPref val="1"/>
          <dgm:dir/>
          <dgm:animOne val="branch"/>
          <dgm:animLvl val="lvl"/>
        </dgm:presLayoutVars>
      </dgm:prSet>
      <dgm:spPr/>
      <dgm:t>
        <a:bodyPr/>
        <a:lstStyle/>
        <a:p>
          <a:endParaRPr lang="zh-TW" altLang="en-US"/>
        </a:p>
      </dgm:t>
    </dgm:pt>
    <dgm:pt modelId="{801B4A02-79BB-4B0D-9D18-DAD6F8B7854C}" type="pres">
      <dgm:prSet presAssocID="{9F841C59-6074-4AAD-A391-CA14B82F0112}" presName="Parent" presStyleLbl="node0" presStyleIdx="0" presStyleCnt="1">
        <dgm:presLayoutVars>
          <dgm:chMax val="6"/>
          <dgm:chPref val="6"/>
        </dgm:presLayoutVars>
      </dgm:prSet>
      <dgm:spPr/>
      <dgm:t>
        <a:bodyPr/>
        <a:lstStyle/>
        <a:p>
          <a:endParaRPr lang="zh-TW" altLang="en-US"/>
        </a:p>
      </dgm:t>
    </dgm:pt>
    <dgm:pt modelId="{AED65437-DE53-48D4-8EA3-B441D845FDD4}" type="pres">
      <dgm:prSet presAssocID="{2CDECDE6-75B3-408D-BAEA-49B891892BC4}" presName="Accent1" presStyleCnt="0"/>
      <dgm:spPr/>
    </dgm:pt>
    <dgm:pt modelId="{3E1B90A6-5D56-4A8F-BDB6-E14100467F44}" type="pres">
      <dgm:prSet presAssocID="{2CDECDE6-75B3-408D-BAEA-49B891892BC4}" presName="Accent" presStyleLbl="bgShp" presStyleIdx="0" presStyleCnt="6"/>
      <dgm:spPr/>
    </dgm:pt>
    <dgm:pt modelId="{5054494B-69B4-433F-84D9-879B9014D03F}" type="pres">
      <dgm:prSet presAssocID="{2CDECDE6-75B3-408D-BAEA-49B891892BC4}" presName="Child1" presStyleLbl="node1" presStyleIdx="0" presStyleCnt="6">
        <dgm:presLayoutVars>
          <dgm:chMax val="0"/>
          <dgm:chPref val="0"/>
          <dgm:bulletEnabled val="1"/>
        </dgm:presLayoutVars>
      </dgm:prSet>
      <dgm:spPr/>
      <dgm:t>
        <a:bodyPr/>
        <a:lstStyle/>
        <a:p>
          <a:endParaRPr lang="zh-TW" altLang="en-US"/>
        </a:p>
      </dgm:t>
    </dgm:pt>
    <dgm:pt modelId="{377446C9-B1E6-4E8C-B666-3CE4BF2FB86A}" type="pres">
      <dgm:prSet presAssocID="{A45EC537-5A73-470F-8666-5C191C3E87A3}" presName="Accent2" presStyleCnt="0"/>
      <dgm:spPr/>
    </dgm:pt>
    <dgm:pt modelId="{66379AC2-9263-483C-849B-2BF2971246F9}" type="pres">
      <dgm:prSet presAssocID="{A45EC537-5A73-470F-8666-5C191C3E87A3}" presName="Accent" presStyleLbl="bgShp" presStyleIdx="1" presStyleCnt="6"/>
      <dgm:spPr/>
    </dgm:pt>
    <dgm:pt modelId="{C6F93464-2296-4E84-A88E-B545710378F3}" type="pres">
      <dgm:prSet presAssocID="{A45EC537-5A73-470F-8666-5C191C3E87A3}" presName="Child2" presStyleLbl="node1" presStyleIdx="1" presStyleCnt="6">
        <dgm:presLayoutVars>
          <dgm:chMax val="0"/>
          <dgm:chPref val="0"/>
          <dgm:bulletEnabled val="1"/>
        </dgm:presLayoutVars>
      </dgm:prSet>
      <dgm:spPr/>
      <dgm:t>
        <a:bodyPr/>
        <a:lstStyle/>
        <a:p>
          <a:endParaRPr lang="zh-TW" altLang="en-US"/>
        </a:p>
      </dgm:t>
    </dgm:pt>
    <dgm:pt modelId="{78C308AA-BE10-4E7F-A39F-8B9883F9991F}" type="pres">
      <dgm:prSet presAssocID="{817E4A68-A5DC-468F-85A8-D8097609238C}" presName="Accent3" presStyleCnt="0"/>
      <dgm:spPr/>
    </dgm:pt>
    <dgm:pt modelId="{335D0F03-983A-4385-85E5-C866C8086513}" type="pres">
      <dgm:prSet presAssocID="{817E4A68-A5DC-468F-85A8-D8097609238C}" presName="Accent" presStyleLbl="bgShp" presStyleIdx="2" presStyleCnt="6"/>
      <dgm:spPr/>
    </dgm:pt>
    <dgm:pt modelId="{C3723492-1744-424C-81AE-FD88C8380688}" type="pres">
      <dgm:prSet presAssocID="{817E4A68-A5DC-468F-85A8-D8097609238C}" presName="Child3" presStyleLbl="node1" presStyleIdx="2" presStyleCnt="6">
        <dgm:presLayoutVars>
          <dgm:chMax val="0"/>
          <dgm:chPref val="0"/>
          <dgm:bulletEnabled val="1"/>
        </dgm:presLayoutVars>
      </dgm:prSet>
      <dgm:spPr/>
      <dgm:t>
        <a:bodyPr/>
        <a:lstStyle/>
        <a:p>
          <a:endParaRPr lang="zh-TW" altLang="en-US"/>
        </a:p>
      </dgm:t>
    </dgm:pt>
    <dgm:pt modelId="{EB62EB4D-AF94-401A-824A-F92D39FF9656}" type="pres">
      <dgm:prSet presAssocID="{24E0B5C7-7807-44B4-B5CA-536919EE2AFE}" presName="Accent4" presStyleCnt="0"/>
      <dgm:spPr/>
    </dgm:pt>
    <dgm:pt modelId="{A19A96B6-4515-4A96-B106-01B67256CE53}" type="pres">
      <dgm:prSet presAssocID="{24E0B5C7-7807-44B4-B5CA-536919EE2AFE}" presName="Accent" presStyleLbl="bgShp" presStyleIdx="3" presStyleCnt="6"/>
      <dgm:spPr/>
    </dgm:pt>
    <dgm:pt modelId="{AB1CCD4F-5A4F-495F-8F74-4435B4121EE3}" type="pres">
      <dgm:prSet presAssocID="{24E0B5C7-7807-44B4-B5CA-536919EE2AFE}" presName="Child4" presStyleLbl="node1" presStyleIdx="3" presStyleCnt="6">
        <dgm:presLayoutVars>
          <dgm:chMax val="0"/>
          <dgm:chPref val="0"/>
          <dgm:bulletEnabled val="1"/>
        </dgm:presLayoutVars>
      </dgm:prSet>
      <dgm:spPr/>
      <dgm:t>
        <a:bodyPr/>
        <a:lstStyle/>
        <a:p>
          <a:endParaRPr lang="zh-TW" altLang="en-US"/>
        </a:p>
      </dgm:t>
    </dgm:pt>
    <dgm:pt modelId="{AD8AF9E8-937B-4B98-8C4F-515B799941D5}" type="pres">
      <dgm:prSet presAssocID="{E2757277-64A1-471B-B30B-CC6BC1C93265}" presName="Accent5" presStyleCnt="0"/>
      <dgm:spPr/>
    </dgm:pt>
    <dgm:pt modelId="{93D3ED07-CC52-4790-82E8-087DFE0D98DB}" type="pres">
      <dgm:prSet presAssocID="{E2757277-64A1-471B-B30B-CC6BC1C93265}" presName="Accent" presStyleLbl="bgShp" presStyleIdx="4" presStyleCnt="6"/>
      <dgm:spPr/>
    </dgm:pt>
    <dgm:pt modelId="{204F3AB1-A866-45D9-ABA5-968B149507A2}" type="pres">
      <dgm:prSet presAssocID="{E2757277-64A1-471B-B30B-CC6BC1C93265}" presName="Child5" presStyleLbl="node1" presStyleIdx="4" presStyleCnt="6">
        <dgm:presLayoutVars>
          <dgm:chMax val="0"/>
          <dgm:chPref val="0"/>
          <dgm:bulletEnabled val="1"/>
        </dgm:presLayoutVars>
      </dgm:prSet>
      <dgm:spPr/>
      <dgm:t>
        <a:bodyPr/>
        <a:lstStyle/>
        <a:p>
          <a:endParaRPr lang="zh-TW" altLang="en-US"/>
        </a:p>
      </dgm:t>
    </dgm:pt>
    <dgm:pt modelId="{13A8773A-DEBB-4BA9-A4BE-5924F10BB574}" type="pres">
      <dgm:prSet presAssocID="{0CBE1D80-7920-4888-BE88-4DF2D1124F8A}" presName="Accent6" presStyleCnt="0"/>
      <dgm:spPr/>
    </dgm:pt>
    <dgm:pt modelId="{A6632C93-876F-4B94-AEEE-CBCB8936516A}" type="pres">
      <dgm:prSet presAssocID="{0CBE1D80-7920-4888-BE88-4DF2D1124F8A}" presName="Accent" presStyleLbl="bgShp" presStyleIdx="5" presStyleCnt="6"/>
      <dgm:spPr/>
    </dgm:pt>
    <dgm:pt modelId="{EC8C4D32-33EF-473F-B9B9-70AE81E1FA29}" type="pres">
      <dgm:prSet presAssocID="{0CBE1D80-7920-4888-BE88-4DF2D1124F8A}" presName="Child6" presStyleLbl="node1" presStyleIdx="5" presStyleCnt="6">
        <dgm:presLayoutVars>
          <dgm:chMax val="0"/>
          <dgm:chPref val="0"/>
          <dgm:bulletEnabled val="1"/>
        </dgm:presLayoutVars>
      </dgm:prSet>
      <dgm:spPr/>
      <dgm:t>
        <a:bodyPr/>
        <a:lstStyle/>
        <a:p>
          <a:endParaRPr lang="zh-TW" altLang="en-US"/>
        </a:p>
      </dgm:t>
    </dgm:pt>
  </dgm:ptLst>
  <dgm:cxnLst>
    <dgm:cxn modelId="{6CCBDE17-3ED1-44DF-BA38-50276888039D}" srcId="{9F841C59-6074-4AAD-A391-CA14B82F0112}" destId="{A45EC537-5A73-470F-8666-5C191C3E87A3}" srcOrd="1" destOrd="0" parTransId="{EE3480AF-19DE-4DF5-A24B-FC47FA87451E}" sibTransId="{82D7BA8F-82D2-41B7-BDCA-64401C6837D5}"/>
    <dgm:cxn modelId="{76117C09-7F55-4DB7-AC04-619E215B492F}" type="presOf" srcId="{0CBE1D80-7920-4888-BE88-4DF2D1124F8A}" destId="{EC8C4D32-33EF-473F-B9B9-70AE81E1FA29}" srcOrd="0" destOrd="0" presId="urn:microsoft.com/office/officeart/2011/layout/HexagonRadial"/>
    <dgm:cxn modelId="{249498DB-541A-4831-9637-D661F4F2F1A7}" type="presOf" srcId="{E2757277-64A1-471B-B30B-CC6BC1C93265}" destId="{204F3AB1-A866-45D9-ABA5-968B149507A2}" srcOrd="0" destOrd="0" presId="urn:microsoft.com/office/officeart/2011/layout/HexagonRadial"/>
    <dgm:cxn modelId="{8D3A5C36-A20A-4447-B176-011E89042AC0}" type="presOf" srcId="{A45EC537-5A73-470F-8666-5C191C3E87A3}" destId="{C6F93464-2296-4E84-A88E-B545710378F3}" srcOrd="0" destOrd="0" presId="urn:microsoft.com/office/officeart/2011/layout/HexagonRadial"/>
    <dgm:cxn modelId="{82248FCD-3AA9-4573-8250-F82C4FC94545}" srcId="{C8AE35DB-FDEC-4D9E-A419-9FA30D67A328}" destId="{9F841C59-6074-4AAD-A391-CA14B82F0112}" srcOrd="0" destOrd="0" parTransId="{619F62FA-9E0A-4990-B8E1-962CDB1B64C0}" sibTransId="{B5EB4DEF-35D0-4AE0-88AE-7EA570ED8BF3}"/>
    <dgm:cxn modelId="{CC122B44-08C9-423C-B4A4-34589B87D5A8}" srcId="{9F841C59-6074-4AAD-A391-CA14B82F0112}" destId="{817E4A68-A5DC-468F-85A8-D8097609238C}" srcOrd="2" destOrd="0" parTransId="{38694764-7683-43A5-871C-A0DF1F633879}" sibTransId="{470D6C16-2322-4845-B8C3-9E7B202589F5}"/>
    <dgm:cxn modelId="{BAFAF731-94F5-4A89-BE56-B01D5855A14E}" type="presOf" srcId="{C8AE35DB-FDEC-4D9E-A419-9FA30D67A328}" destId="{E877CF30-85EF-4850-90C3-C47DC43509AF}" srcOrd="0" destOrd="0" presId="urn:microsoft.com/office/officeart/2011/layout/HexagonRadial"/>
    <dgm:cxn modelId="{745707B8-3A74-4351-A120-152D88DC6740}" type="presOf" srcId="{9F841C59-6074-4AAD-A391-CA14B82F0112}" destId="{801B4A02-79BB-4B0D-9D18-DAD6F8B7854C}" srcOrd="0" destOrd="0" presId="urn:microsoft.com/office/officeart/2011/layout/HexagonRadial"/>
    <dgm:cxn modelId="{D05F7B5D-58CE-4068-A686-A2B021314422}" srcId="{9F841C59-6074-4AAD-A391-CA14B82F0112}" destId="{E2757277-64A1-471B-B30B-CC6BC1C93265}" srcOrd="4" destOrd="0" parTransId="{F2DEE3FD-9659-4111-9F9D-E998503CC471}" sibTransId="{A009D4A9-1FED-435A-8DF4-21E559F22E47}"/>
    <dgm:cxn modelId="{06AF2384-3D3D-4EDA-966E-202D87C93621}" type="presOf" srcId="{817E4A68-A5DC-468F-85A8-D8097609238C}" destId="{C3723492-1744-424C-81AE-FD88C8380688}" srcOrd="0" destOrd="0" presId="urn:microsoft.com/office/officeart/2011/layout/HexagonRadial"/>
    <dgm:cxn modelId="{B91C2B6C-235C-49A8-8CE6-FA09DF11CB08}" srcId="{9F841C59-6074-4AAD-A391-CA14B82F0112}" destId="{0CBE1D80-7920-4888-BE88-4DF2D1124F8A}" srcOrd="5" destOrd="0" parTransId="{0ED577EF-BCD0-456E-8E56-48BAF3C3E654}" sibTransId="{9FAE54A7-D445-434B-8BDA-EC5B1CFA9203}"/>
    <dgm:cxn modelId="{B92EB4B6-8D89-461C-B34D-94DA1E0A380A}" type="presOf" srcId="{24E0B5C7-7807-44B4-B5CA-536919EE2AFE}" destId="{AB1CCD4F-5A4F-495F-8F74-4435B4121EE3}" srcOrd="0" destOrd="0" presId="urn:microsoft.com/office/officeart/2011/layout/HexagonRadial"/>
    <dgm:cxn modelId="{663A9A6D-E521-4EB9-8DA9-D0CC9A69A68C}" type="presOf" srcId="{2CDECDE6-75B3-408D-BAEA-49B891892BC4}" destId="{5054494B-69B4-433F-84D9-879B9014D03F}" srcOrd="0" destOrd="0" presId="urn:microsoft.com/office/officeart/2011/layout/HexagonRadial"/>
    <dgm:cxn modelId="{7D2EA440-D0FC-4182-802C-C454A4947512}" srcId="{9F841C59-6074-4AAD-A391-CA14B82F0112}" destId="{24E0B5C7-7807-44B4-B5CA-536919EE2AFE}" srcOrd="3" destOrd="0" parTransId="{1353684C-DA89-4C0A-950C-5561ECD658BC}" sibTransId="{98CA6205-11C4-445E-87DD-9472A712DBF2}"/>
    <dgm:cxn modelId="{85E3ECC3-E3E2-4DD6-8AC7-C10A029A2272}" srcId="{9F841C59-6074-4AAD-A391-CA14B82F0112}" destId="{2CDECDE6-75B3-408D-BAEA-49B891892BC4}" srcOrd="0" destOrd="0" parTransId="{FD7A6773-435D-4F77-AEC5-8B0DF273D583}" sibTransId="{0DDE8CAB-C73B-4F10-A7E5-2304C6E30AD7}"/>
    <dgm:cxn modelId="{110BC4A0-FEC9-4731-8DEE-8ECBDC96BE11}" type="presParOf" srcId="{E877CF30-85EF-4850-90C3-C47DC43509AF}" destId="{801B4A02-79BB-4B0D-9D18-DAD6F8B7854C}" srcOrd="0" destOrd="0" presId="urn:microsoft.com/office/officeart/2011/layout/HexagonRadial"/>
    <dgm:cxn modelId="{C6AB793C-D807-44B8-906A-210A92E6B947}" type="presParOf" srcId="{E877CF30-85EF-4850-90C3-C47DC43509AF}" destId="{AED65437-DE53-48D4-8EA3-B441D845FDD4}" srcOrd="1" destOrd="0" presId="urn:microsoft.com/office/officeart/2011/layout/HexagonRadial"/>
    <dgm:cxn modelId="{B9543705-21D5-4BFA-953E-41580CB87B96}" type="presParOf" srcId="{AED65437-DE53-48D4-8EA3-B441D845FDD4}" destId="{3E1B90A6-5D56-4A8F-BDB6-E14100467F44}" srcOrd="0" destOrd="0" presId="urn:microsoft.com/office/officeart/2011/layout/HexagonRadial"/>
    <dgm:cxn modelId="{F5388DBF-0CD5-4569-A13C-63EF036BB64F}" type="presParOf" srcId="{E877CF30-85EF-4850-90C3-C47DC43509AF}" destId="{5054494B-69B4-433F-84D9-879B9014D03F}" srcOrd="2" destOrd="0" presId="urn:microsoft.com/office/officeart/2011/layout/HexagonRadial"/>
    <dgm:cxn modelId="{247DE28A-8AEE-43D9-9A74-672EF36B3211}" type="presParOf" srcId="{E877CF30-85EF-4850-90C3-C47DC43509AF}" destId="{377446C9-B1E6-4E8C-B666-3CE4BF2FB86A}" srcOrd="3" destOrd="0" presId="urn:microsoft.com/office/officeart/2011/layout/HexagonRadial"/>
    <dgm:cxn modelId="{CEDC27D6-CAEB-4E12-B8A1-73071253BF1F}" type="presParOf" srcId="{377446C9-B1E6-4E8C-B666-3CE4BF2FB86A}" destId="{66379AC2-9263-483C-849B-2BF2971246F9}" srcOrd="0" destOrd="0" presId="urn:microsoft.com/office/officeart/2011/layout/HexagonRadial"/>
    <dgm:cxn modelId="{C9A6DCFD-1908-46AF-AB92-7F84124375C7}" type="presParOf" srcId="{E877CF30-85EF-4850-90C3-C47DC43509AF}" destId="{C6F93464-2296-4E84-A88E-B545710378F3}" srcOrd="4" destOrd="0" presId="urn:microsoft.com/office/officeart/2011/layout/HexagonRadial"/>
    <dgm:cxn modelId="{1A7312A7-F1B2-4D49-9347-4D08210DDC4F}" type="presParOf" srcId="{E877CF30-85EF-4850-90C3-C47DC43509AF}" destId="{78C308AA-BE10-4E7F-A39F-8B9883F9991F}" srcOrd="5" destOrd="0" presId="urn:microsoft.com/office/officeart/2011/layout/HexagonRadial"/>
    <dgm:cxn modelId="{110E077A-A3C3-46FA-9B00-AACA8796CE2E}" type="presParOf" srcId="{78C308AA-BE10-4E7F-A39F-8B9883F9991F}" destId="{335D0F03-983A-4385-85E5-C866C8086513}" srcOrd="0" destOrd="0" presId="urn:microsoft.com/office/officeart/2011/layout/HexagonRadial"/>
    <dgm:cxn modelId="{97BBF0C2-BDF4-4D48-9DDC-DC307095F3D2}" type="presParOf" srcId="{E877CF30-85EF-4850-90C3-C47DC43509AF}" destId="{C3723492-1744-424C-81AE-FD88C8380688}" srcOrd="6" destOrd="0" presId="urn:microsoft.com/office/officeart/2011/layout/HexagonRadial"/>
    <dgm:cxn modelId="{173CA816-D9EC-4EF2-B222-1EDA2E3400AC}" type="presParOf" srcId="{E877CF30-85EF-4850-90C3-C47DC43509AF}" destId="{EB62EB4D-AF94-401A-824A-F92D39FF9656}" srcOrd="7" destOrd="0" presId="urn:microsoft.com/office/officeart/2011/layout/HexagonRadial"/>
    <dgm:cxn modelId="{6D2206AF-37AA-4F0A-9DFB-38517C03D720}" type="presParOf" srcId="{EB62EB4D-AF94-401A-824A-F92D39FF9656}" destId="{A19A96B6-4515-4A96-B106-01B67256CE53}" srcOrd="0" destOrd="0" presId="urn:microsoft.com/office/officeart/2011/layout/HexagonRadial"/>
    <dgm:cxn modelId="{83F46F24-640A-4B56-97A8-01067699A7A8}" type="presParOf" srcId="{E877CF30-85EF-4850-90C3-C47DC43509AF}" destId="{AB1CCD4F-5A4F-495F-8F74-4435B4121EE3}" srcOrd="8" destOrd="0" presId="urn:microsoft.com/office/officeart/2011/layout/HexagonRadial"/>
    <dgm:cxn modelId="{BF5B261A-C590-4279-9FB6-04D56A3ECA8E}" type="presParOf" srcId="{E877CF30-85EF-4850-90C3-C47DC43509AF}" destId="{AD8AF9E8-937B-4B98-8C4F-515B799941D5}" srcOrd="9" destOrd="0" presId="urn:microsoft.com/office/officeart/2011/layout/HexagonRadial"/>
    <dgm:cxn modelId="{BF5CE475-1336-4D41-87D9-A03F6F23E9B3}" type="presParOf" srcId="{AD8AF9E8-937B-4B98-8C4F-515B799941D5}" destId="{93D3ED07-CC52-4790-82E8-087DFE0D98DB}" srcOrd="0" destOrd="0" presId="urn:microsoft.com/office/officeart/2011/layout/HexagonRadial"/>
    <dgm:cxn modelId="{1818ACC3-7F37-4CAD-B13D-20F0E0BFD873}" type="presParOf" srcId="{E877CF30-85EF-4850-90C3-C47DC43509AF}" destId="{204F3AB1-A866-45D9-ABA5-968B149507A2}" srcOrd="10" destOrd="0" presId="urn:microsoft.com/office/officeart/2011/layout/HexagonRadial"/>
    <dgm:cxn modelId="{EB0E7135-1A16-4E18-84A9-A073ADA6FD30}" type="presParOf" srcId="{E877CF30-85EF-4850-90C3-C47DC43509AF}" destId="{13A8773A-DEBB-4BA9-A4BE-5924F10BB574}" srcOrd="11" destOrd="0" presId="urn:microsoft.com/office/officeart/2011/layout/HexagonRadial"/>
    <dgm:cxn modelId="{D15AF4F3-21DF-4C0E-89A0-0CBEB096EBC2}" type="presParOf" srcId="{13A8773A-DEBB-4BA9-A4BE-5924F10BB574}" destId="{A6632C93-876F-4B94-AEEE-CBCB8936516A}" srcOrd="0" destOrd="0" presId="urn:microsoft.com/office/officeart/2011/layout/HexagonRadial"/>
    <dgm:cxn modelId="{F1C9AA62-4974-4C16-9C75-2DBBD6C3ECD0}" type="presParOf" srcId="{E877CF30-85EF-4850-90C3-C47DC43509AF}" destId="{EC8C4D32-33EF-473F-B9B9-70AE81E1FA29}" srcOrd="12" destOrd="0" presId="urn:microsoft.com/office/officeart/2011/layout/HexagonRadial"/>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3AFD46B-E54B-40B0-B859-496D8757C6CD}" type="doc">
      <dgm:prSet loTypeId="urn:microsoft.com/office/officeart/2005/8/layout/hList3" loCatId="list" qsTypeId="urn:microsoft.com/office/officeart/2005/8/quickstyle/simple1" qsCatId="simple" csTypeId="urn:microsoft.com/office/officeart/2005/8/colors/accent4_1" csCatId="accent4" phldr="1"/>
      <dgm:spPr/>
      <dgm:t>
        <a:bodyPr/>
        <a:lstStyle/>
        <a:p>
          <a:endParaRPr lang="zh-TW" altLang="en-US"/>
        </a:p>
      </dgm:t>
    </dgm:pt>
    <dgm:pt modelId="{C4F6AEE9-3777-477B-B7F5-F4377E0D539F}">
      <dgm:prSet phldrT="[文字]"/>
      <dgm:spPr/>
      <dgm:t>
        <a:bodyPr/>
        <a:lstStyle/>
        <a:p>
          <a:r>
            <a:rPr lang="zh-TW" altLang="en-US" dirty="0" smtClean="0"/>
            <a:t>常見方法</a:t>
          </a:r>
          <a:endParaRPr lang="zh-TW" altLang="en-US" dirty="0"/>
        </a:p>
      </dgm:t>
    </dgm:pt>
    <dgm:pt modelId="{D4DB8669-6D77-492C-BE8C-4105DB2BEC6A}" type="parTrans" cxnId="{FD12D3D2-F4C3-429C-9C60-FF73749B30AB}">
      <dgm:prSet/>
      <dgm:spPr/>
      <dgm:t>
        <a:bodyPr/>
        <a:lstStyle/>
        <a:p>
          <a:endParaRPr lang="zh-TW" altLang="en-US"/>
        </a:p>
      </dgm:t>
    </dgm:pt>
    <dgm:pt modelId="{88599120-861C-4E85-9297-D4EAAB46D0CE}" type="sibTrans" cxnId="{FD12D3D2-F4C3-429C-9C60-FF73749B30AB}">
      <dgm:prSet/>
      <dgm:spPr/>
      <dgm:t>
        <a:bodyPr/>
        <a:lstStyle/>
        <a:p>
          <a:endParaRPr lang="zh-TW" altLang="en-US"/>
        </a:p>
      </dgm:t>
    </dgm:pt>
    <dgm:pt modelId="{BCC5B32F-3538-440D-8844-A7E6DEFA80B7}">
      <dgm:prSet phldrT="[文字]"/>
      <dgm:spPr/>
      <dgm:t>
        <a:bodyPr/>
        <a:lstStyle/>
        <a:p>
          <a:r>
            <a:rPr lang="zh-TW" altLang="en-US" dirty="0" smtClean="0"/>
            <a:t>辨識</a:t>
          </a:r>
          <a:r>
            <a:rPr lang="en-US" altLang="zh-TW" dirty="0" smtClean="0"/>
            <a:t>Use</a:t>
          </a:r>
          <a:r>
            <a:rPr lang="zh-TW" altLang="en-US" dirty="0" smtClean="0"/>
            <a:t> </a:t>
          </a:r>
          <a:r>
            <a:rPr lang="en-US" altLang="zh-TW" dirty="0" smtClean="0"/>
            <a:t>Case</a:t>
          </a:r>
          <a:r>
            <a:rPr lang="zh-TW" altLang="en-US" dirty="0" smtClean="0"/>
            <a:t>中</a:t>
          </a:r>
          <a:r>
            <a:rPr lang="en-US" altLang="zh-TW" dirty="0" smtClean="0"/>
            <a:t/>
          </a:r>
          <a:br>
            <a:rPr lang="en-US" altLang="zh-TW" dirty="0" smtClean="0"/>
          </a:br>
          <a:r>
            <a:rPr lang="zh-TW" altLang="en-US" dirty="0" smtClean="0"/>
            <a:t>的名詞</a:t>
          </a:r>
          <a:endParaRPr lang="zh-TW" altLang="en-US" dirty="0"/>
        </a:p>
      </dgm:t>
    </dgm:pt>
    <dgm:pt modelId="{DC0C0334-3901-438F-A82A-FCBB8AB46DCB}" type="parTrans" cxnId="{196D0C00-831F-46DA-9586-D086557A3EE6}">
      <dgm:prSet/>
      <dgm:spPr/>
      <dgm:t>
        <a:bodyPr/>
        <a:lstStyle/>
        <a:p>
          <a:endParaRPr lang="zh-TW" altLang="en-US"/>
        </a:p>
      </dgm:t>
    </dgm:pt>
    <dgm:pt modelId="{403EC13B-02F3-4E5E-B3E3-85E57A91EF84}" type="sibTrans" cxnId="{196D0C00-831F-46DA-9586-D086557A3EE6}">
      <dgm:prSet/>
      <dgm:spPr/>
      <dgm:t>
        <a:bodyPr/>
        <a:lstStyle/>
        <a:p>
          <a:endParaRPr lang="zh-TW" altLang="en-US"/>
        </a:p>
      </dgm:t>
    </dgm:pt>
    <dgm:pt modelId="{EFCBD77F-4EF6-4E06-A8EC-6286CCE3538B}">
      <dgm:prSet phldrT="[文字]"/>
      <dgm:spPr/>
      <dgm:t>
        <a:bodyPr/>
        <a:lstStyle/>
        <a:p>
          <a:r>
            <a:rPr lang="zh-TW" altLang="en-US" dirty="0" smtClean="0"/>
            <a:t>參考分類清單</a:t>
          </a:r>
          <a:endParaRPr lang="zh-TW" altLang="en-US" dirty="0"/>
        </a:p>
      </dgm:t>
    </dgm:pt>
    <dgm:pt modelId="{826A3261-F93A-4404-81E7-BD087BFC124F}" type="parTrans" cxnId="{D3E10D30-235D-48BD-82F9-1C78A2637345}">
      <dgm:prSet/>
      <dgm:spPr/>
      <dgm:t>
        <a:bodyPr/>
        <a:lstStyle/>
        <a:p>
          <a:endParaRPr lang="zh-TW" altLang="en-US"/>
        </a:p>
      </dgm:t>
    </dgm:pt>
    <dgm:pt modelId="{0354014B-3405-4323-8D7E-0A495E25A017}" type="sibTrans" cxnId="{D3E10D30-235D-48BD-82F9-1C78A2637345}">
      <dgm:prSet/>
      <dgm:spPr/>
      <dgm:t>
        <a:bodyPr/>
        <a:lstStyle/>
        <a:p>
          <a:endParaRPr lang="zh-TW" altLang="en-US"/>
        </a:p>
      </dgm:t>
    </dgm:pt>
    <dgm:pt modelId="{7315718E-47FB-44AB-92D4-E628733C88BD}">
      <dgm:prSet phldrT="[文字]"/>
      <dgm:spPr/>
      <dgm:t>
        <a:bodyPr/>
        <a:lstStyle/>
        <a:p>
          <a:r>
            <a:rPr lang="zh-TW" altLang="en-US" dirty="0" smtClean="0"/>
            <a:t>參考既有</a:t>
          </a:r>
          <a:r>
            <a:rPr lang="en-US" altLang="zh-TW" dirty="0" smtClean="0"/>
            <a:t>Pattern</a:t>
          </a:r>
          <a:endParaRPr lang="zh-TW" altLang="en-US" dirty="0"/>
        </a:p>
      </dgm:t>
    </dgm:pt>
    <dgm:pt modelId="{74533E9C-6BCD-4446-BABB-05478698C0C2}" type="parTrans" cxnId="{50545A3E-3346-46AA-9C9D-09484FA7AC26}">
      <dgm:prSet/>
      <dgm:spPr/>
      <dgm:t>
        <a:bodyPr/>
        <a:lstStyle/>
        <a:p>
          <a:endParaRPr lang="zh-TW" altLang="en-US"/>
        </a:p>
      </dgm:t>
    </dgm:pt>
    <dgm:pt modelId="{C3D985AE-2A86-42D2-8BF4-536DB0B9E4B3}" type="sibTrans" cxnId="{50545A3E-3346-46AA-9C9D-09484FA7AC26}">
      <dgm:prSet/>
      <dgm:spPr/>
      <dgm:t>
        <a:bodyPr/>
        <a:lstStyle/>
        <a:p>
          <a:endParaRPr lang="zh-TW" altLang="en-US"/>
        </a:p>
      </dgm:t>
    </dgm:pt>
    <dgm:pt modelId="{5364D26E-E122-4B66-A5F7-CB28B4C1D564}" type="pres">
      <dgm:prSet presAssocID="{13AFD46B-E54B-40B0-B859-496D8757C6CD}" presName="composite" presStyleCnt="0">
        <dgm:presLayoutVars>
          <dgm:chMax val="1"/>
          <dgm:dir/>
          <dgm:resizeHandles val="exact"/>
        </dgm:presLayoutVars>
      </dgm:prSet>
      <dgm:spPr/>
      <dgm:t>
        <a:bodyPr/>
        <a:lstStyle/>
        <a:p>
          <a:endParaRPr lang="zh-TW" altLang="en-US"/>
        </a:p>
      </dgm:t>
    </dgm:pt>
    <dgm:pt modelId="{8DB77F3D-5363-4D8D-A916-E5C2CD27F03C}" type="pres">
      <dgm:prSet presAssocID="{C4F6AEE9-3777-477B-B7F5-F4377E0D539F}" presName="roof" presStyleLbl="dkBgShp" presStyleIdx="0" presStyleCnt="2"/>
      <dgm:spPr/>
      <dgm:t>
        <a:bodyPr/>
        <a:lstStyle/>
        <a:p>
          <a:endParaRPr lang="zh-TW" altLang="en-US"/>
        </a:p>
      </dgm:t>
    </dgm:pt>
    <dgm:pt modelId="{671919AE-41D6-4F4E-A760-9E16338F58E3}" type="pres">
      <dgm:prSet presAssocID="{C4F6AEE9-3777-477B-B7F5-F4377E0D539F}" presName="pillars" presStyleCnt="0"/>
      <dgm:spPr/>
    </dgm:pt>
    <dgm:pt modelId="{82AC75D0-BC2E-45CA-9506-537AC47B8F3D}" type="pres">
      <dgm:prSet presAssocID="{C4F6AEE9-3777-477B-B7F5-F4377E0D539F}" presName="pillar1" presStyleLbl="node1" presStyleIdx="0" presStyleCnt="3" custScaleX="121309">
        <dgm:presLayoutVars>
          <dgm:bulletEnabled val="1"/>
        </dgm:presLayoutVars>
      </dgm:prSet>
      <dgm:spPr/>
      <dgm:t>
        <a:bodyPr/>
        <a:lstStyle/>
        <a:p>
          <a:endParaRPr lang="zh-TW" altLang="en-US"/>
        </a:p>
      </dgm:t>
    </dgm:pt>
    <dgm:pt modelId="{F87A98A1-75A5-497A-B458-0C604858C9F6}" type="pres">
      <dgm:prSet presAssocID="{EFCBD77F-4EF6-4E06-A8EC-6286CCE3538B}" presName="pillarX" presStyleLbl="node1" presStyleIdx="1" presStyleCnt="3" custScaleX="97030">
        <dgm:presLayoutVars>
          <dgm:bulletEnabled val="1"/>
        </dgm:presLayoutVars>
      </dgm:prSet>
      <dgm:spPr/>
      <dgm:t>
        <a:bodyPr/>
        <a:lstStyle/>
        <a:p>
          <a:endParaRPr lang="zh-TW" altLang="en-US"/>
        </a:p>
      </dgm:t>
    </dgm:pt>
    <dgm:pt modelId="{1458380C-0D0E-49E2-AD21-7C349C2C4CC3}" type="pres">
      <dgm:prSet presAssocID="{7315718E-47FB-44AB-92D4-E628733C88BD}" presName="pillarX" presStyleLbl="node1" presStyleIdx="2" presStyleCnt="3">
        <dgm:presLayoutVars>
          <dgm:bulletEnabled val="1"/>
        </dgm:presLayoutVars>
      </dgm:prSet>
      <dgm:spPr/>
      <dgm:t>
        <a:bodyPr/>
        <a:lstStyle/>
        <a:p>
          <a:endParaRPr lang="zh-TW" altLang="en-US"/>
        </a:p>
      </dgm:t>
    </dgm:pt>
    <dgm:pt modelId="{EAB4B900-6F4B-4451-9721-DA38DD992D34}" type="pres">
      <dgm:prSet presAssocID="{C4F6AEE9-3777-477B-B7F5-F4377E0D539F}" presName="base" presStyleLbl="dkBgShp" presStyleIdx="1" presStyleCnt="2"/>
      <dgm:spPr/>
    </dgm:pt>
  </dgm:ptLst>
  <dgm:cxnLst>
    <dgm:cxn modelId="{E948C5B6-D766-422D-8334-1AF27C1F6DE9}" type="presOf" srcId="{EFCBD77F-4EF6-4E06-A8EC-6286CCE3538B}" destId="{F87A98A1-75A5-497A-B458-0C604858C9F6}" srcOrd="0" destOrd="0" presId="urn:microsoft.com/office/officeart/2005/8/layout/hList3"/>
    <dgm:cxn modelId="{57F5CED6-3096-449D-8E60-54DFC3A10C23}" type="presOf" srcId="{13AFD46B-E54B-40B0-B859-496D8757C6CD}" destId="{5364D26E-E122-4B66-A5F7-CB28B4C1D564}" srcOrd="0" destOrd="0" presId="urn:microsoft.com/office/officeart/2005/8/layout/hList3"/>
    <dgm:cxn modelId="{196D0C00-831F-46DA-9586-D086557A3EE6}" srcId="{C4F6AEE9-3777-477B-B7F5-F4377E0D539F}" destId="{BCC5B32F-3538-440D-8844-A7E6DEFA80B7}" srcOrd="0" destOrd="0" parTransId="{DC0C0334-3901-438F-A82A-FCBB8AB46DCB}" sibTransId="{403EC13B-02F3-4E5E-B3E3-85E57A91EF84}"/>
    <dgm:cxn modelId="{463BA9EE-02D4-4645-BBB4-57126C86F2EB}" type="presOf" srcId="{C4F6AEE9-3777-477B-B7F5-F4377E0D539F}" destId="{8DB77F3D-5363-4D8D-A916-E5C2CD27F03C}" srcOrd="0" destOrd="0" presId="urn:microsoft.com/office/officeart/2005/8/layout/hList3"/>
    <dgm:cxn modelId="{50545A3E-3346-46AA-9C9D-09484FA7AC26}" srcId="{C4F6AEE9-3777-477B-B7F5-F4377E0D539F}" destId="{7315718E-47FB-44AB-92D4-E628733C88BD}" srcOrd="2" destOrd="0" parTransId="{74533E9C-6BCD-4446-BABB-05478698C0C2}" sibTransId="{C3D985AE-2A86-42D2-8BF4-536DB0B9E4B3}"/>
    <dgm:cxn modelId="{7FEB1410-4793-42C8-9B9D-4E80CA07B11C}" type="presOf" srcId="{7315718E-47FB-44AB-92D4-E628733C88BD}" destId="{1458380C-0D0E-49E2-AD21-7C349C2C4CC3}" srcOrd="0" destOrd="0" presId="urn:microsoft.com/office/officeart/2005/8/layout/hList3"/>
    <dgm:cxn modelId="{B5DD7644-C86D-4AA9-B381-29524948F72B}" type="presOf" srcId="{BCC5B32F-3538-440D-8844-A7E6DEFA80B7}" destId="{82AC75D0-BC2E-45CA-9506-537AC47B8F3D}" srcOrd="0" destOrd="0" presId="urn:microsoft.com/office/officeart/2005/8/layout/hList3"/>
    <dgm:cxn modelId="{FD12D3D2-F4C3-429C-9C60-FF73749B30AB}" srcId="{13AFD46B-E54B-40B0-B859-496D8757C6CD}" destId="{C4F6AEE9-3777-477B-B7F5-F4377E0D539F}" srcOrd="0" destOrd="0" parTransId="{D4DB8669-6D77-492C-BE8C-4105DB2BEC6A}" sibTransId="{88599120-861C-4E85-9297-D4EAAB46D0CE}"/>
    <dgm:cxn modelId="{D3E10D30-235D-48BD-82F9-1C78A2637345}" srcId="{C4F6AEE9-3777-477B-B7F5-F4377E0D539F}" destId="{EFCBD77F-4EF6-4E06-A8EC-6286CCE3538B}" srcOrd="1" destOrd="0" parTransId="{826A3261-F93A-4404-81E7-BD087BFC124F}" sibTransId="{0354014B-3405-4323-8D7E-0A495E25A017}"/>
    <dgm:cxn modelId="{00326035-1FDD-4AB2-B11B-C847EBA3CC11}" type="presParOf" srcId="{5364D26E-E122-4B66-A5F7-CB28B4C1D564}" destId="{8DB77F3D-5363-4D8D-A916-E5C2CD27F03C}" srcOrd="0" destOrd="0" presId="urn:microsoft.com/office/officeart/2005/8/layout/hList3"/>
    <dgm:cxn modelId="{20FF7237-0CDA-4E75-8F5A-CC972058DBFA}" type="presParOf" srcId="{5364D26E-E122-4B66-A5F7-CB28B4C1D564}" destId="{671919AE-41D6-4F4E-A760-9E16338F58E3}" srcOrd="1" destOrd="0" presId="urn:microsoft.com/office/officeart/2005/8/layout/hList3"/>
    <dgm:cxn modelId="{1D602743-2ECD-4423-9A2E-12CE8541F855}" type="presParOf" srcId="{671919AE-41D6-4F4E-A760-9E16338F58E3}" destId="{82AC75D0-BC2E-45CA-9506-537AC47B8F3D}" srcOrd="0" destOrd="0" presId="urn:microsoft.com/office/officeart/2005/8/layout/hList3"/>
    <dgm:cxn modelId="{87100B1D-BDC4-404C-AEEC-B6245CDFB1A8}" type="presParOf" srcId="{671919AE-41D6-4F4E-A760-9E16338F58E3}" destId="{F87A98A1-75A5-497A-B458-0C604858C9F6}" srcOrd="1" destOrd="0" presId="urn:microsoft.com/office/officeart/2005/8/layout/hList3"/>
    <dgm:cxn modelId="{0F81B4A0-7610-48B3-B8F3-6BAE2DA5D78E}" type="presParOf" srcId="{671919AE-41D6-4F4E-A760-9E16338F58E3}" destId="{1458380C-0D0E-49E2-AD21-7C349C2C4CC3}" srcOrd="2" destOrd="0" presId="urn:microsoft.com/office/officeart/2005/8/layout/hList3"/>
    <dgm:cxn modelId="{9AD21EDD-64E4-4726-AA24-44F0C9384189}" type="presParOf" srcId="{5364D26E-E122-4B66-A5F7-CB28B4C1D564}" destId="{EAB4B900-6F4B-4451-9721-DA38DD992D34}" srcOrd="2" destOrd="0" presId="urn:microsoft.com/office/officeart/2005/8/layout/hList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8AE35DB-FDEC-4D9E-A419-9FA30D67A328}" type="doc">
      <dgm:prSet loTypeId="urn:microsoft.com/office/officeart/2011/layout/HexagonRadial" loCatId="cycle" qsTypeId="urn:microsoft.com/office/officeart/2005/8/quickstyle/simple1" qsCatId="simple" csTypeId="urn:microsoft.com/office/officeart/2005/8/colors/colorful2" csCatId="colorful" phldr="1"/>
      <dgm:spPr/>
      <dgm:t>
        <a:bodyPr/>
        <a:lstStyle/>
        <a:p>
          <a:endParaRPr lang="zh-TW" altLang="en-US"/>
        </a:p>
      </dgm:t>
    </dgm:pt>
    <dgm:pt modelId="{9F841C59-6074-4AAD-A391-CA14B82F0112}">
      <dgm:prSet phldrT="[文字]" custT="1"/>
      <dgm:spPr/>
      <dgm:t>
        <a:bodyPr/>
        <a:lstStyle/>
        <a:p>
          <a:r>
            <a:rPr lang="zh-TW" altLang="en-US" sz="3600" dirty="0" smtClean="0">
              <a:latin typeface="微軟正黑體" panose="020B0604030504040204" pitchFamily="34" charset="-120"/>
              <a:ea typeface="微軟正黑體" panose="020B0604030504040204" pitchFamily="34" charset="-120"/>
            </a:rPr>
            <a:t>表示法元素</a:t>
          </a:r>
          <a:endParaRPr lang="zh-TW" altLang="en-US" sz="3600" dirty="0">
            <a:latin typeface="微軟正黑體" panose="020B0604030504040204" pitchFamily="34" charset="-120"/>
            <a:ea typeface="微軟正黑體" panose="020B0604030504040204" pitchFamily="34" charset="-120"/>
          </a:endParaRPr>
        </a:p>
      </dgm:t>
    </dgm:pt>
    <dgm:pt modelId="{619F62FA-9E0A-4990-B8E1-962CDB1B64C0}" type="parTrans" cxnId="{82248FCD-3AA9-4573-8250-F82C4FC94545}">
      <dgm:prSet/>
      <dgm:spPr/>
      <dgm:t>
        <a:bodyPr/>
        <a:lstStyle/>
        <a:p>
          <a:endParaRPr lang="zh-TW" altLang="en-US" sz="2400"/>
        </a:p>
      </dgm:t>
    </dgm:pt>
    <dgm:pt modelId="{B5EB4DEF-35D0-4AE0-88AE-7EA570ED8BF3}" type="sibTrans" cxnId="{82248FCD-3AA9-4573-8250-F82C4FC94545}">
      <dgm:prSet/>
      <dgm:spPr/>
      <dgm:t>
        <a:bodyPr/>
        <a:lstStyle/>
        <a:p>
          <a:endParaRPr lang="zh-TW" altLang="en-US" sz="2400"/>
        </a:p>
      </dgm:t>
    </dgm:pt>
    <dgm:pt modelId="{2CDECDE6-75B3-408D-BAEA-49B891892BC4}">
      <dgm:prSet phldrT="[文字]" custT="1"/>
      <dgm:spPr/>
      <dgm:t>
        <a:bodyPr/>
        <a:lstStyle/>
        <a:p>
          <a:r>
            <a:rPr lang="en-US" altLang="zh-TW" sz="2400" dirty="0" smtClean="0">
              <a:latin typeface="Times New Roman" panose="02020603050405020304" pitchFamily="18" charset="0"/>
              <a:cs typeface="Times New Roman" panose="02020603050405020304" pitchFamily="18" charset="0"/>
            </a:rPr>
            <a:t>Entity Class</a:t>
          </a:r>
          <a:endParaRPr lang="zh-TW" altLang="en-US" sz="2400" dirty="0">
            <a:latin typeface="Times New Roman" panose="02020603050405020304" pitchFamily="18" charset="0"/>
            <a:cs typeface="Times New Roman" panose="02020603050405020304" pitchFamily="18" charset="0"/>
          </a:endParaRPr>
        </a:p>
      </dgm:t>
    </dgm:pt>
    <dgm:pt modelId="{FD7A6773-435D-4F77-AEC5-8B0DF273D583}" type="parTrans" cxnId="{85E3ECC3-E3E2-4DD6-8AC7-C10A029A2272}">
      <dgm:prSet/>
      <dgm:spPr/>
      <dgm:t>
        <a:bodyPr/>
        <a:lstStyle/>
        <a:p>
          <a:endParaRPr lang="zh-TW" altLang="en-US" sz="2400"/>
        </a:p>
      </dgm:t>
    </dgm:pt>
    <dgm:pt modelId="{0DDE8CAB-C73B-4F10-A7E5-2304C6E30AD7}" type="sibTrans" cxnId="{85E3ECC3-E3E2-4DD6-8AC7-C10A029A2272}">
      <dgm:prSet/>
      <dgm:spPr/>
      <dgm:t>
        <a:bodyPr/>
        <a:lstStyle/>
        <a:p>
          <a:endParaRPr lang="zh-TW" altLang="en-US" sz="2400"/>
        </a:p>
      </dgm:t>
    </dgm:pt>
    <dgm:pt modelId="{A45EC537-5A73-470F-8666-5C191C3E87A3}">
      <dgm:prSet phldrT="[文字]" custT="1"/>
      <dgm:spPr/>
      <dgm:t>
        <a:bodyPr/>
        <a:lstStyle/>
        <a:p>
          <a:r>
            <a:rPr lang="en-US" altLang="zh-TW" sz="2400" dirty="0" smtClean="0">
              <a:latin typeface="Times New Roman" panose="02020603050405020304" pitchFamily="18" charset="0"/>
              <a:cs typeface="Times New Roman" panose="02020603050405020304" pitchFamily="18" charset="0"/>
            </a:rPr>
            <a:t>Attribute</a:t>
          </a:r>
          <a:endParaRPr lang="zh-TW" altLang="en-US" sz="2400" dirty="0">
            <a:latin typeface="Times New Roman" panose="02020603050405020304" pitchFamily="18" charset="0"/>
            <a:cs typeface="Times New Roman" panose="02020603050405020304" pitchFamily="18" charset="0"/>
          </a:endParaRPr>
        </a:p>
      </dgm:t>
    </dgm:pt>
    <dgm:pt modelId="{EE3480AF-19DE-4DF5-A24B-FC47FA87451E}" type="parTrans" cxnId="{6CCBDE17-3ED1-44DF-BA38-50276888039D}">
      <dgm:prSet/>
      <dgm:spPr/>
      <dgm:t>
        <a:bodyPr/>
        <a:lstStyle/>
        <a:p>
          <a:endParaRPr lang="zh-TW" altLang="en-US" sz="2400"/>
        </a:p>
      </dgm:t>
    </dgm:pt>
    <dgm:pt modelId="{82D7BA8F-82D2-41B7-BDCA-64401C6837D5}" type="sibTrans" cxnId="{6CCBDE17-3ED1-44DF-BA38-50276888039D}">
      <dgm:prSet/>
      <dgm:spPr/>
      <dgm:t>
        <a:bodyPr/>
        <a:lstStyle/>
        <a:p>
          <a:endParaRPr lang="zh-TW" altLang="en-US" sz="2400"/>
        </a:p>
      </dgm:t>
    </dgm:pt>
    <dgm:pt modelId="{817E4A68-A5DC-468F-85A8-D8097609238C}">
      <dgm:prSet phldrT="[文字]" custT="1"/>
      <dgm:spPr/>
      <dgm:t>
        <a:bodyPr/>
        <a:lstStyle/>
        <a:p>
          <a:r>
            <a:rPr lang="en-US" altLang="zh-TW" sz="2400" dirty="0" smtClean="0">
              <a:latin typeface="Times New Roman" panose="02020603050405020304" pitchFamily="18" charset="0"/>
              <a:cs typeface="Times New Roman" panose="02020603050405020304" pitchFamily="18" charset="0"/>
            </a:rPr>
            <a:t>Relation-ship</a:t>
          </a:r>
          <a:endParaRPr lang="zh-TW" altLang="en-US" sz="2400" dirty="0">
            <a:latin typeface="Times New Roman" panose="02020603050405020304" pitchFamily="18" charset="0"/>
            <a:cs typeface="Times New Roman" panose="02020603050405020304" pitchFamily="18" charset="0"/>
          </a:endParaRPr>
        </a:p>
      </dgm:t>
    </dgm:pt>
    <dgm:pt modelId="{38694764-7683-43A5-871C-A0DF1F633879}" type="parTrans" cxnId="{CC122B44-08C9-423C-B4A4-34589B87D5A8}">
      <dgm:prSet/>
      <dgm:spPr/>
      <dgm:t>
        <a:bodyPr/>
        <a:lstStyle/>
        <a:p>
          <a:endParaRPr lang="zh-TW" altLang="en-US" sz="2400"/>
        </a:p>
      </dgm:t>
    </dgm:pt>
    <dgm:pt modelId="{470D6C16-2322-4845-B8C3-9E7B202589F5}" type="sibTrans" cxnId="{CC122B44-08C9-423C-B4A4-34589B87D5A8}">
      <dgm:prSet/>
      <dgm:spPr/>
      <dgm:t>
        <a:bodyPr/>
        <a:lstStyle/>
        <a:p>
          <a:endParaRPr lang="zh-TW" altLang="en-US" sz="2400"/>
        </a:p>
      </dgm:t>
    </dgm:pt>
    <dgm:pt modelId="{24E0B5C7-7807-44B4-B5CA-536919EE2AFE}">
      <dgm:prSet phldrT="[文字]" custT="1"/>
      <dgm:spPr/>
      <dgm:t>
        <a:bodyPr/>
        <a:lstStyle/>
        <a:p>
          <a:r>
            <a:rPr lang="en-US" altLang="zh-TW" sz="2400" dirty="0" smtClean="0">
              <a:latin typeface="Times New Roman" panose="02020603050405020304" pitchFamily="18" charset="0"/>
              <a:cs typeface="Times New Roman" panose="02020603050405020304" pitchFamily="18" charset="0"/>
            </a:rPr>
            <a:t>Sub-type &amp; Super-type</a:t>
          </a:r>
          <a:endParaRPr lang="zh-TW" altLang="en-US" sz="2400" dirty="0">
            <a:latin typeface="Times New Roman" panose="02020603050405020304" pitchFamily="18" charset="0"/>
            <a:cs typeface="Times New Roman" panose="02020603050405020304" pitchFamily="18" charset="0"/>
          </a:endParaRPr>
        </a:p>
      </dgm:t>
    </dgm:pt>
    <dgm:pt modelId="{1353684C-DA89-4C0A-950C-5561ECD658BC}" type="parTrans" cxnId="{7D2EA440-D0FC-4182-802C-C454A4947512}">
      <dgm:prSet/>
      <dgm:spPr/>
      <dgm:t>
        <a:bodyPr/>
        <a:lstStyle/>
        <a:p>
          <a:endParaRPr lang="zh-TW" altLang="en-US" sz="2400"/>
        </a:p>
      </dgm:t>
    </dgm:pt>
    <dgm:pt modelId="{98CA6205-11C4-445E-87DD-9472A712DBF2}" type="sibTrans" cxnId="{7D2EA440-D0FC-4182-802C-C454A4947512}">
      <dgm:prSet/>
      <dgm:spPr/>
      <dgm:t>
        <a:bodyPr/>
        <a:lstStyle/>
        <a:p>
          <a:endParaRPr lang="zh-TW" altLang="en-US" sz="2400"/>
        </a:p>
      </dgm:t>
    </dgm:pt>
    <dgm:pt modelId="{E2757277-64A1-471B-B30B-CC6BC1C93265}">
      <dgm:prSet phldrT="[文字]" custT="1"/>
      <dgm:spPr/>
      <dgm:t>
        <a:bodyPr/>
        <a:lstStyle/>
        <a:p>
          <a:r>
            <a:rPr lang="en-US" altLang="zh-TW" sz="2400" dirty="0" smtClean="0">
              <a:latin typeface="Times New Roman" panose="02020603050405020304" pitchFamily="18" charset="0"/>
              <a:cs typeface="Times New Roman" panose="02020603050405020304" pitchFamily="18" charset="0"/>
            </a:rPr>
            <a:t>Arc</a:t>
          </a:r>
          <a:endParaRPr lang="zh-TW" altLang="en-US" sz="2400" dirty="0">
            <a:latin typeface="Times New Roman" panose="02020603050405020304" pitchFamily="18" charset="0"/>
            <a:cs typeface="Times New Roman" panose="02020603050405020304" pitchFamily="18" charset="0"/>
          </a:endParaRPr>
        </a:p>
      </dgm:t>
    </dgm:pt>
    <dgm:pt modelId="{F2DEE3FD-9659-4111-9F9D-E998503CC471}" type="parTrans" cxnId="{D05F7B5D-58CE-4068-A686-A2B021314422}">
      <dgm:prSet/>
      <dgm:spPr/>
      <dgm:t>
        <a:bodyPr/>
        <a:lstStyle/>
        <a:p>
          <a:endParaRPr lang="zh-TW" altLang="en-US" sz="2400"/>
        </a:p>
      </dgm:t>
    </dgm:pt>
    <dgm:pt modelId="{A009D4A9-1FED-435A-8DF4-21E559F22E47}" type="sibTrans" cxnId="{D05F7B5D-58CE-4068-A686-A2B021314422}">
      <dgm:prSet/>
      <dgm:spPr/>
      <dgm:t>
        <a:bodyPr/>
        <a:lstStyle/>
        <a:p>
          <a:endParaRPr lang="zh-TW" altLang="en-US" sz="2400"/>
        </a:p>
      </dgm:t>
    </dgm:pt>
    <dgm:pt modelId="{0CBE1D80-7920-4888-BE88-4DF2D1124F8A}">
      <dgm:prSet phldrT="[文字]" custT="1"/>
      <dgm:spPr/>
      <dgm:t>
        <a:bodyPr/>
        <a:lstStyle/>
        <a:p>
          <a:r>
            <a:rPr lang="en-US" altLang="zh-TW" sz="2400" dirty="0" smtClean="0">
              <a:latin typeface="Times New Roman" panose="02020603050405020304" pitchFamily="18" charset="0"/>
              <a:cs typeface="Times New Roman" panose="02020603050405020304" pitchFamily="18" charset="0"/>
            </a:rPr>
            <a:t>Unique Identifier</a:t>
          </a:r>
          <a:endParaRPr lang="zh-TW" altLang="en-US" sz="2400" dirty="0">
            <a:latin typeface="Times New Roman" panose="02020603050405020304" pitchFamily="18" charset="0"/>
            <a:cs typeface="Times New Roman" panose="02020603050405020304" pitchFamily="18" charset="0"/>
          </a:endParaRPr>
        </a:p>
      </dgm:t>
    </dgm:pt>
    <dgm:pt modelId="{0ED577EF-BCD0-456E-8E56-48BAF3C3E654}" type="parTrans" cxnId="{B91C2B6C-235C-49A8-8CE6-FA09DF11CB08}">
      <dgm:prSet/>
      <dgm:spPr/>
      <dgm:t>
        <a:bodyPr/>
        <a:lstStyle/>
        <a:p>
          <a:endParaRPr lang="zh-TW" altLang="en-US" sz="2400"/>
        </a:p>
      </dgm:t>
    </dgm:pt>
    <dgm:pt modelId="{9FAE54A7-D445-434B-8BDA-EC5B1CFA9203}" type="sibTrans" cxnId="{B91C2B6C-235C-49A8-8CE6-FA09DF11CB08}">
      <dgm:prSet/>
      <dgm:spPr/>
      <dgm:t>
        <a:bodyPr/>
        <a:lstStyle/>
        <a:p>
          <a:endParaRPr lang="zh-TW" altLang="en-US" sz="2400"/>
        </a:p>
      </dgm:t>
    </dgm:pt>
    <dgm:pt modelId="{E877CF30-85EF-4850-90C3-C47DC43509AF}" type="pres">
      <dgm:prSet presAssocID="{C8AE35DB-FDEC-4D9E-A419-9FA30D67A328}" presName="Name0" presStyleCnt="0">
        <dgm:presLayoutVars>
          <dgm:chMax val="1"/>
          <dgm:chPref val="1"/>
          <dgm:dir/>
          <dgm:animOne val="branch"/>
          <dgm:animLvl val="lvl"/>
        </dgm:presLayoutVars>
      </dgm:prSet>
      <dgm:spPr/>
      <dgm:t>
        <a:bodyPr/>
        <a:lstStyle/>
        <a:p>
          <a:endParaRPr lang="zh-TW" altLang="en-US"/>
        </a:p>
      </dgm:t>
    </dgm:pt>
    <dgm:pt modelId="{801B4A02-79BB-4B0D-9D18-DAD6F8B7854C}" type="pres">
      <dgm:prSet presAssocID="{9F841C59-6074-4AAD-A391-CA14B82F0112}" presName="Parent" presStyleLbl="node0" presStyleIdx="0" presStyleCnt="1">
        <dgm:presLayoutVars>
          <dgm:chMax val="6"/>
          <dgm:chPref val="6"/>
        </dgm:presLayoutVars>
      </dgm:prSet>
      <dgm:spPr/>
      <dgm:t>
        <a:bodyPr/>
        <a:lstStyle/>
        <a:p>
          <a:endParaRPr lang="zh-TW" altLang="en-US"/>
        </a:p>
      </dgm:t>
    </dgm:pt>
    <dgm:pt modelId="{AED65437-DE53-48D4-8EA3-B441D845FDD4}" type="pres">
      <dgm:prSet presAssocID="{2CDECDE6-75B3-408D-BAEA-49B891892BC4}" presName="Accent1" presStyleCnt="0"/>
      <dgm:spPr/>
    </dgm:pt>
    <dgm:pt modelId="{3E1B90A6-5D56-4A8F-BDB6-E14100467F44}" type="pres">
      <dgm:prSet presAssocID="{2CDECDE6-75B3-408D-BAEA-49B891892BC4}" presName="Accent" presStyleLbl="bgShp" presStyleIdx="0" presStyleCnt="6"/>
      <dgm:spPr/>
    </dgm:pt>
    <dgm:pt modelId="{5054494B-69B4-433F-84D9-879B9014D03F}" type="pres">
      <dgm:prSet presAssocID="{2CDECDE6-75B3-408D-BAEA-49B891892BC4}" presName="Child1" presStyleLbl="node1" presStyleIdx="0" presStyleCnt="6">
        <dgm:presLayoutVars>
          <dgm:chMax val="0"/>
          <dgm:chPref val="0"/>
          <dgm:bulletEnabled val="1"/>
        </dgm:presLayoutVars>
      </dgm:prSet>
      <dgm:spPr/>
      <dgm:t>
        <a:bodyPr/>
        <a:lstStyle/>
        <a:p>
          <a:endParaRPr lang="zh-TW" altLang="en-US"/>
        </a:p>
      </dgm:t>
    </dgm:pt>
    <dgm:pt modelId="{377446C9-B1E6-4E8C-B666-3CE4BF2FB86A}" type="pres">
      <dgm:prSet presAssocID="{A45EC537-5A73-470F-8666-5C191C3E87A3}" presName="Accent2" presStyleCnt="0"/>
      <dgm:spPr/>
    </dgm:pt>
    <dgm:pt modelId="{66379AC2-9263-483C-849B-2BF2971246F9}" type="pres">
      <dgm:prSet presAssocID="{A45EC537-5A73-470F-8666-5C191C3E87A3}" presName="Accent" presStyleLbl="bgShp" presStyleIdx="1" presStyleCnt="6"/>
      <dgm:spPr/>
    </dgm:pt>
    <dgm:pt modelId="{C6F93464-2296-4E84-A88E-B545710378F3}" type="pres">
      <dgm:prSet presAssocID="{A45EC537-5A73-470F-8666-5C191C3E87A3}" presName="Child2" presStyleLbl="node1" presStyleIdx="1" presStyleCnt="6">
        <dgm:presLayoutVars>
          <dgm:chMax val="0"/>
          <dgm:chPref val="0"/>
          <dgm:bulletEnabled val="1"/>
        </dgm:presLayoutVars>
      </dgm:prSet>
      <dgm:spPr/>
      <dgm:t>
        <a:bodyPr/>
        <a:lstStyle/>
        <a:p>
          <a:endParaRPr lang="zh-TW" altLang="en-US"/>
        </a:p>
      </dgm:t>
    </dgm:pt>
    <dgm:pt modelId="{78C308AA-BE10-4E7F-A39F-8B9883F9991F}" type="pres">
      <dgm:prSet presAssocID="{817E4A68-A5DC-468F-85A8-D8097609238C}" presName="Accent3" presStyleCnt="0"/>
      <dgm:spPr/>
    </dgm:pt>
    <dgm:pt modelId="{335D0F03-983A-4385-85E5-C866C8086513}" type="pres">
      <dgm:prSet presAssocID="{817E4A68-A5DC-468F-85A8-D8097609238C}" presName="Accent" presStyleLbl="bgShp" presStyleIdx="2" presStyleCnt="6"/>
      <dgm:spPr/>
    </dgm:pt>
    <dgm:pt modelId="{C3723492-1744-424C-81AE-FD88C8380688}" type="pres">
      <dgm:prSet presAssocID="{817E4A68-A5DC-468F-85A8-D8097609238C}" presName="Child3" presStyleLbl="node1" presStyleIdx="2" presStyleCnt="6">
        <dgm:presLayoutVars>
          <dgm:chMax val="0"/>
          <dgm:chPref val="0"/>
          <dgm:bulletEnabled val="1"/>
        </dgm:presLayoutVars>
      </dgm:prSet>
      <dgm:spPr/>
      <dgm:t>
        <a:bodyPr/>
        <a:lstStyle/>
        <a:p>
          <a:endParaRPr lang="zh-TW" altLang="en-US"/>
        </a:p>
      </dgm:t>
    </dgm:pt>
    <dgm:pt modelId="{EB62EB4D-AF94-401A-824A-F92D39FF9656}" type="pres">
      <dgm:prSet presAssocID="{24E0B5C7-7807-44B4-B5CA-536919EE2AFE}" presName="Accent4" presStyleCnt="0"/>
      <dgm:spPr/>
    </dgm:pt>
    <dgm:pt modelId="{A19A96B6-4515-4A96-B106-01B67256CE53}" type="pres">
      <dgm:prSet presAssocID="{24E0B5C7-7807-44B4-B5CA-536919EE2AFE}" presName="Accent" presStyleLbl="bgShp" presStyleIdx="3" presStyleCnt="6"/>
      <dgm:spPr/>
    </dgm:pt>
    <dgm:pt modelId="{AB1CCD4F-5A4F-495F-8F74-4435B4121EE3}" type="pres">
      <dgm:prSet presAssocID="{24E0B5C7-7807-44B4-B5CA-536919EE2AFE}" presName="Child4" presStyleLbl="node1" presStyleIdx="3" presStyleCnt="6">
        <dgm:presLayoutVars>
          <dgm:chMax val="0"/>
          <dgm:chPref val="0"/>
          <dgm:bulletEnabled val="1"/>
        </dgm:presLayoutVars>
      </dgm:prSet>
      <dgm:spPr/>
      <dgm:t>
        <a:bodyPr/>
        <a:lstStyle/>
        <a:p>
          <a:endParaRPr lang="zh-TW" altLang="en-US"/>
        </a:p>
      </dgm:t>
    </dgm:pt>
    <dgm:pt modelId="{AD8AF9E8-937B-4B98-8C4F-515B799941D5}" type="pres">
      <dgm:prSet presAssocID="{E2757277-64A1-471B-B30B-CC6BC1C93265}" presName="Accent5" presStyleCnt="0"/>
      <dgm:spPr/>
    </dgm:pt>
    <dgm:pt modelId="{93D3ED07-CC52-4790-82E8-087DFE0D98DB}" type="pres">
      <dgm:prSet presAssocID="{E2757277-64A1-471B-B30B-CC6BC1C93265}" presName="Accent" presStyleLbl="bgShp" presStyleIdx="4" presStyleCnt="6"/>
      <dgm:spPr/>
    </dgm:pt>
    <dgm:pt modelId="{204F3AB1-A866-45D9-ABA5-968B149507A2}" type="pres">
      <dgm:prSet presAssocID="{E2757277-64A1-471B-B30B-CC6BC1C93265}" presName="Child5" presStyleLbl="node1" presStyleIdx="4" presStyleCnt="6">
        <dgm:presLayoutVars>
          <dgm:chMax val="0"/>
          <dgm:chPref val="0"/>
          <dgm:bulletEnabled val="1"/>
        </dgm:presLayoutVars>
      </dgm:prSet>
      <dgm:spPr/>
      <dgm:t>
        <a:bodyPr/>
        <a:lstStyle/>
        <a:p>
          <a:endParaRPr lang="zh-TW" altLang="en-US"/>
        </a:p>
      </dgm:t>
    </dgm:pt>
    <dgm:pt modelId="{13A8773A-DEBB-4BA9-A4BE-5924F10BB574}" type="pres">
      <dgm:prSet presAssocID="{0CBE1D80-7920-4888-BE88-4DF2D1124F8A}" presName="Accent6" presStyleCnt="0"/>
      <dgm:spPr/>
    </dgm:pt>
    <dgm:pt modelId="{A6632C93-876F-4B94-AEEE-CBCB8936516A}" type="pres">
      <dgm:prSet presAssocID="{0CBE1D80-7920-4888-BE88-4DF2D1124F8A}" presName="Accent" presStyleLbl="bgShp" presStyleIdx="5" presStyleCnt="6"/>
      <dgm:spPr/>
    </dgm:pt>
    <dgm:pt modelId="{EC8C4D32-33EF-473F-B9B9-70AE81E1FA29}" type="pres">
      <dgm:prSet presAssocID="{0CBE1D80-7920-4888-BE88-4DF2D1124F8A}" presName="Child6" presStyleLbl="node1" presStyleIdx="5" presStyleCnt="6">
        <dgm:presLayoutVars>
          <dgm:chMax val="0"/>
          <dgm:chPref val="0"/>
          <dgm:bulletEnabled val="1"/>
        </dgm:presLayoutVars>
      </dgm:prSet>
      <dgm:spPr/>
      <dgm:t>
        <a:bodyPr/>
        <a:lstStyle/>
        <a:p>
          <a:endParaRPr lang="zh-TW" altLang="en-US"/>
        </a:p>
      </dgm:t>
    </dgm:pt>
  </dgm:ptLst>
  <dgm:cxnLst>
    <dgm:cxn modelId="{6CCBDE17-3ED1-44DF-BA38-50276888039D}" srcId="{9F841C59-6074-4AAD-A391-CA14B82F0112}" destId="{A45EC537-5A73-470F-8666-5C191C3E87A3}" srcOrd="1" destOrd="0" parTransId="{EE3480AF-19DE-4DF5-A24B-FC47FA87451E}" sibTransId="{82D7BA8F-82D2-41B7-BDCA-64401C6837D5}"/>
    <dgm:cxn modelId="{774BFD56-375C-49F7-9034-1913D0C1BC6C}" type="presOf" srcId="{9F841C59-6074-4AAD-A391-CA14B82F0112}" destId="{801B4A02-79BB-4B0D-9D18-DAD6F8B7854C}" srcOrd="0" destOrd="0" presId="urn:microsoft.com/office/officeart/2011/layout/HexagonRadial"/>
    <dgm:cxn modelId="{0B898D2B-BA5D-4741-9887-F033B03E97B6}" type="presOf" srcId="{A45EC537-5A73-470F-8666-5C191C3E87A3}" destId="{C6F93464-2296-4E84-A88E-B545710378F3}" srcOrd="0" destOrd="0" presId="urn:microsoft.com/office/officeart/2011/layout/HexagonRadial"/>
    <dgm:cxn modelId="{6781D48B-6AD2-49C5-93DA-4F46E49AF538}" type="presOf" srcId="{0CBE1D80-7920-4888-BE88-4DF2D1124F8A}" destId="{EC8C4D32-33EF-473F-B9B9-70AE81E1FA29}" srcOrd="0" destOrd="0" presId="urn:microsoft.com/office/officeart/2011/layout/HexagonRadial"/>
    <dgm:cxn modelId="{82248FCD-3AA9-4573-8250-F82C4FC94545}" srcId="{C8AE35DB-FDEC-4D9E-A419-9FA30D67A328}" destId="{9F841C59-6074-4AAD-A391-CA14B82F0112}" srcOrd="0" destOrd="0" parTransId="{619F62FA-9E0A-4990-B8E1-962CDB1B64C0}" sibTransId="{B5EB4DEF-35D0-4AE0-88AE-7EA570ED8BF3}"/>
    <dgm:cxn modelId="{CC122B44-08C9-423C-B4A4-34589B87D5A8}" srcId="{9F841C59-6074-4AAD-A391-CA14B82F0112}" destId="{817E4A68-A5DC-468F-85A8-D8097609238C}" srcOrd="2" destOrd="0" parTransId="{38694764-7683-43A5-871C-A0DF1F633879}" sibTransId="{470D6C16-2322-4845-B8C3-9E7B202589F5}"/>
    <dgm:cxn modelId="{4472B34D-04C4-408C-A332-8571970405A0}" type="presOf" srcId="{E2757277-64A1-471B-B30B-CC6BC1C93265}" destId="{204F3AB1-A866-45D9-ABA5-968B149507A2}" srcOrd="0" destOrd="0" presId="urn:microsoft.com/office/officeart/2011/layout/HexagonRadial"/>
    <dgm:cxn modelId="{845F4C1F-4EB8-4727-A98F-6DE84BD4BD17}" type="presOf" srcId="{24E0B5C7-7807-44B4-B5CA-536919EE2AFE}" destId="{AB1CCD4F-5A4F-495F-8F74-4435B4121EE3}" srcOrd="0" destOrd="0" presId="urn:microsoft.com/office/officeart/2011/layout/HexagonRadial"/>
    <dgm:cxn modelId="{D05F7B5D-58CE-4068-A686-A2B021314422}" srcId="{9F841C59-6074-4AAD-A391-CA14B82F0112}" destId="{E2757277-64A1-471B-B30B-CC6BC1C93265}" srcOrd="4" destOrd="0" parTransId="{F2DEE3FD-9659-4111-9F9D-E998503CC471}" sibTransId="{A009D4A9-1FED-435A-8DF4-21E559F22E47}"/>
    <dgm:cxn modelId="{B91C2B6C-235C-49A8-8CE6-FA09DF11CB08}" srcId="{9F841C59-6074-4AAD-A391-CA14B82F0112}" destId="{0CBE1D80-7920-4888-BE88-4DF2D1124F8A}" srcOrd="5" destOrd="0" parTransId="{0ED577EF-BCD0-456E-8E56-48BAF3C3E654}" sibTransId="{9FAE54A7-D445-434B-8BDA-EC5B1CFA9203}"/>
    <dgm:cxn modelId="{0D6231E5-B1FF-4382-AFF2-3D57FA78758F}" type="presOf" srcId="{817E4A68-A5DC-468F-85A8-D8097609238C}" destId="{C3723492-1744-424C-81AE-FD88C8380688}" srcOrd="0" destOrd="0" presId="urn:microsoft.com/office/officeart/2011/layout/HexagonRadial"/>
    <dgm:cxn modelId="{799F191D-2BDC-438A-A41F-8A57C39EBDCE}" type="presOf" srcId="{C8AE35DB-FDEC-4D9E-A419-9FA30D67A328}" destId="{E877CF30-85EF-4850-90C3-C47DC43509AF}" srcOrd="0" destOrd="0" presId="urn:microsoft.com/office/officeart/2011/layout/HexagonRadial"/>
    <dgm:cxn modelId="{7D2EA440-D0FC-4182-802C-C454A4947512}" srcId="{9F841C59-6074-4AAD-A391-CA14B82F0112}" destId="{24E0B5C7-7807-44B4-B5CA-536919EE2AFE}" srcOrd="3" destOrd="0" parTransId="{1353684C-DA89-4C0A-950C-5561ECD658BC}" sibTransId="{98CA6205-11C4-445E-87DD-9472A712DBF2}"/>
    <dgm:cxn modelId="{CC96FF4C-52DA-46FD-A4C1-BF51F25C3D80}" type="presOf" srcId="{2CDECDE6-75B3-408D-BAEA-49B891892BC4}" destId="{5054494B-69B4-433F-84D9-879B9014D03F}" srcOrd="0" destOrd="0" presId="urn:microsoft.com/office/officeart/2011/layout/HexagonRadial"/>
    <dgm:cxn modelId="{85E3ECC3-E3E2-4DD6-8AC7-C10A029A2272}" srcId="{9F841C59-6074-4AAD-A391-CA14B82F0112}" destId="{2CDECDE6-75B3-408D-BAEA-49B891892BC4}" srcOrd="0" destOrd="0" parTransId="{FD7A6773-435D-4F77-AEC5-8B0DF273D583}" sibTransId="{0DDE8CAB-C73B-4F10-A7E5-2304C6E30AD7}"/>
    <dgm:cxn modelId="{464128E8-6F5A-40D3-BEC7-F69EAA9095E6}" type="presParOf" srcId="{E877CF30-85EF-4850-90C3-C47DC43509AF}" destId="{801B4A02-79BB-4B0D-9D18-DAD6F8B7854C}" srcOrd="0" destOrd="0" presId="urn:microsoft.com/office/officeart/2011/layout/HexagonRadial"/>
    <dgm:cxn modelId="{E2041334-A68F-441D-9720-5679A99A80C8}" type="presParOf" srcId="{E877CF30-85EF-4850-90C3-C47DC43509AF}" destId="{AED65437-DE53-48D4-8EA3-B441D845FDD4}" srcOrd="1" destOrd="0" presId="urn:microsoft.com/office/officeart/2011/layout/HexagonRadial"/>
    <dgm:cxn modelId="{E38EE825-4850-4E17-B992-6796F79C2689}" type="presParOf" srcId="{AED65437-DE53-48D4-8EA3-B441D845FDD4}" destId="{3E1B90A6-5D56-4A8F-BDB6-E14100467F44}" srcOrd="0" destOrd="0" presId="urn:microsoft.com/office/officeart/2011/layout/HexagonRadial"/>
    <dgm:cxn modelId="{1A6A806A-390E-4165-A7F9-A7D6BBB2FABB}" type="presParOf" srcId="{E877CF30-85EF-4850-90C3-C47DC43509AF}" destId="{5054494B-69B4-433F-84D9-879B9014D03F}" srcOrd="2" destOrd="0" presId="urn:microsoft.com/office/officeart/2011/layout/HexagonRadial"/>
    <dgm:cxn modelId="{644537C0-CB27-4F3E-9C08-1068665D101B}" type="presParOf" srcId="{E877CF30-85EF-4850-90C3-C47DC43509AF}" destId="{377446C9-B1E6-4E8C-B666-3CE4BF2FB86A}" srcOrd="3" destOrd="0" presId="urn:microsoft.com/office/officeart/2011/layout/HexagonRadial"/>
    <dgm:cxn modelId="{DCDB3E74-7B73-4563-8BE9-5FE7D974CC1A}" type="presParOf" srcId="{377446C9-B1E6-4E8C-B666-3CE4BF2FB86A}" destId="{66379AC2-9263-483C-849B-2BF2971246F9}" srcOrd="0" destOrd="0" presId="urn:microsoft.com/office/officeart/2011/layout/HexagonRadial"/>
    <dgm:cxn modelId="{EF0D2C55-D60B-4649-9D92-2AEE1F3395CB}" type="presParOf" srcId="{E877CF30-85EF-4850-90C3-C47DC43509AF}" destId="{C6F93464-2296-4E84-A88E-B545710378F3}" srcOrd="4" destOrd="0" presId="urn:microsoft.com/office/officeart/2011/layout/HexagonRadial"/>
    <dgm:cxn modelId="{1B1DC8B4-F1A2-415B-9805-4179C5DA6C8A}" type="presParOf" srcId="{E877CF30-85EF-4850-90C3-C47DC43509AF}" destId="{78C308AA-BE10-4E7F-A39F-8B9883F9991F}" srcOrd="5" destOrd="0" presId="urn:microsoft.com/office/officeart/2011/layout/HexagonRadial"/>
    <dgm:cxn modelId="{28FDA7DA-0EBB-4F1A-A6ED-2D2A14AAF186}" type="presParOf" srcId="{78C308AA-BE10-4E7F-A39F-8B9883F9991F}" destId="{335D0F03-983A-4385-85E5-C866C8086513}" srcOrd="0" destOrd="0" presId="urn:microsoft.com/office/officeart/2011/layout/HexagonRadial"/>
    <dgm:cxn modelId="{80C5D9A2-D288-4046-9CA7-7EFA93AE1A51}" type="presParOf" srcId="{E877CF30-85EF-4850-90C3-C47DC43509AF}" destId="{C3723492-1744-424C-81AE-FD88C8380688}" srcOrd="6" destOrd="0" presId="urn:microsoft.com/office/officeart/2011/layout/HexagonRadial"/>
    <dgm:cxn modelId="{0C4350A8-3195-4E30-992D-F9B16A7EE759}" type="presParOf" srcId="{E877CF30-85EF-4850-90C3-C47DC43509AF}" destId="{EB62EB4D-AF94-401A-824A-F92D39FF9656}" srcOrd="7" destOrd="0" presId="urn:microsoft.com/office/officeart/2011/layout/HexagonRadial"/>
    <dgm:cxn modelId="{9D2D55F2-D3E8-4900-A19B-F096DBB1311E}" type="presParOf" srcId="{EB62EB4D-AF94-401A-824A-F92D39FF9656}" destId="{A19A96B6-4515-4A96-B106-01B67256CE53}" srcOrd="0" destOrd="0" presId="urn:microsoft.com/office/officeart/2011/layout/HexagonRadial"/>
    <dgm:cxn modelId="{3816240E-CCBB-4DF4-9B03-4162595F5A3D}" type="presParOf" srcId="{E877CF30-85EF-4850-90C3-C47DC43509AF}" destId="{AB1CCD4F-5A4F-495F-8F74-4435B4121EE3}" srcOrd="8" destOrd="0" presId="urn:microsoft.com/office/officeart/2011/layout/HexagonRadial"/>
    <dgm:cxn modelId="{CEA669B2-13E1-4A4F-9A3A-4D4EEAB128C5}" type="presParOf" srcId="{E877CF30-85EF-4850-90C3-C47DC43509AF}" destId="{AD8AF9E8-937B-4B98-8C4F-515B799941D5}" srcOrd="9" destOrd="0" presId="urn:microsoft.com/office/officeart/2011/layout/HexagonRadial"/>
    <dgm:cxn modelId="{BF48051D-1AA4-498D-A71C-E35FD2EF8054}" type="presParOf" srcId="{AD8AF9E8-937B-4B98-8C4F-515B799941D5}" destId="{93D3ED07-CC52-4790-82E8-087DFE0D98DB}" srcOrd="0" destOrd="0" presId="urn:microsoft.com/office/officeart/2011/layout/HexagonRadial"/>
    <dgm:cxn modelId="{2774050B-2438-48DC-9D2A-802ABF5477AC}" type="presParOf" srcId="{E877CF30-85EF-4850-90C3-C47DC43509AF}" destId="{204F3AB1-A866-45D9-ABA5-968B149507A2}" srcOrd="10" destOrd="0" presId="urn:microsoft.com/office/officeart/2011/layout/HexagonRadial"/>
    <dgm:cxn modelId="{69800585-C72A-4C2B-97FA-1FE963312441}" type="presParOf" srcId="{E877CF30-85EF-4850-90C3-C47DC43509AF}" destId="{13A8773A-DEBB-4BA9-A4BE-5924F10BB574}" srcOrd="11" destOrd="0" presId="urn:microsoft.com/office/officeart/2011/layout/HexagonRadial"/>
    <dgm:cxn modelId="{65A666D8-F424-4C64-B75C-4634F42D3218}" type="presParOf" srcId="{13A8773A-DEBB-4BA9-A4BE-5924F10BB574}" destId="{A6632C93-876F-4B94-AEEE-CBCB8936516A}" srcOrd="0" destOrd="0" presId="urn:microsoft.com/office/officeart/2011/layout/HexagonRadial"/>
    <dgm:cxn modelId="{01AB2D64-D450-4CAE-8968-0C8D660C5CDF}" type="presParOf" srcId="{E877CF30-85EF-4850-90C3-C47DC43509AF}" destId="{EC8C4D32-33EF-473F-B9B9-70AE81E1FA29}" srcOrd="12" destOrd="0" presId="urn:microsoft.com/office/officeart/2011/layout/HexagonRadial"/>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F61D035-B6A1-44EF-AE9F-CF6366C45A9B}" type="doc">
      <dgm:prSet loTypeId="urn:microsoft.com/office/officeart/2005/8/layout/venn1" loCatId="relationship" qsTypeId="urn:microsoft.com/office/officeart/2005/8/quickstyle/3d4" qsCatId="3D" csTypeId="urn:microsoft.com/office/officeart/2005/8/colors/colorful3" csCatId="colorful" phldr="1"/>
      <dgm:spPr/>
    </dgm:pt>
    <dgm:pt modelId="{0DDA2A97-0A54-4F13-94BE-806CFB12F7C8}">
      <dgm:prSet phldrT="[文字]"/>
      <dgm:spPr/>
      <dgm:t>
        <a:bodyPr/>
        <a:lstStyle/>
        <a:p>
          <a:r>
            <a:rPr lang="zh-TW" altLang="en-US" dirty="0" smtClean="0">
              <a:latin typeface="微軟正黑體" panose="020B0604030504040204" pitchFamily="34" charset="-120"/>
              <a:ea typeface="微軟正黑體" panose="020B0604030504040204" pitchFamily="34" charset="-120"/>
            </a:rPr>
            <a:t>語法</a:t>
          </a:r>
          <a:endParaRPr lang="zh-TW" altLang="en-US" dirty="0">
            <a:latin typeface="微軟正黑體" panose="020B0604030504040204" pitchFamily="34" charset="-120"/>
            <a:ea typeface="微軟正黑體" panose="020B0604030504040204" pitchFamily="34" charset="-120"/>
          </a:endParaRPr>
        </a:p>
      </dgm:t>
    </dgm:pt>
    <dgm:pt modelId="{B81FA95D-91AE-4FE6-8CFA-427E4DD107F9}" type="parTrans" cxnId="{5F52247A-A4C0-45EB-B041-CE70B0E937A3}">
      <dgm:prSet/>
      <dgm:spPr/>
      <dgm:t>
        <a:bodyPr/>
        <a:lstStyle/>
        <a:p>
          <a:endParaRPr lang="zh-TW" altLang="en-US"/>
        </a:p>
      </dgm:t>
    </dgm:pt>
    <dgm:pt modelId="{79B4ED05-6ABD-4F3C-9FFB-1CDFD82F8A5A}" type="sibTrans" cxnId="{5F52247A-A4C0-45EB-B041-CE70B0E937A3}">
      <dgm:prSet/>
      <dgm:spPr/>
      <dgm:t>
        <a:bodyPr/>
        <a:lstStyle/>
        <a:p>
          <a:endParaRPr lang="zh-TW" altLang="en-US"/>
        </a:p>
      </dgm:t>
    </dgm:pt>
    <dgm:pt modelId="{53F41267-62D7-473D-B15C-1D748F32414F}">
      <dgm:prSet phldrT="[文字]"/>
      <dgm:spPr/>
      <dgm:t>
        <a:bodyPr/>
        <a:lstStyle/>
        <a:p>
          <a:r>
            <a:rPr lang="zh-TW" altLang="en-US" dirty="0" smtClean="0">
              <a:latin typeface="微軟正黑體" panose="020B0604030504040204" pitchFamily="34" charset="-120"/>
              <a:ea typeface="微軟正黑體" panose="020B0604030504040204" pitchFamily="34" charset="-120"/>
            </a:rPr>
            <a:t>語意</a:t>
          </a:r>
          <a:endParaRPr lang="zh-TW" altLang="en-US" dirty="0">
            <a:latin typeface="微軟正黑體" panose="020B0604030504040204" pitchFamily="34" charset="-120"/>
            <a:ea typeface="微軟正黑體" panose="020B0604030504040204" pitchFamily="34" charset="-120"/>
          </a:endParaRPr>
        </a:p>
      </dgm:t>
    </dgm:pt>
    <dgm:pt modelId="{3EF75606-BC6D-4EEF-9ECB-37BFB7F97CAB}" type="parTrans" cxnId="{3F52B185-93B2-4D72-95CF-17082932160C}">
      <dgm:prSet/>
      <dgm:spPr/>
      <dgm:t>
        <a:bodyPr/>
        <a:lstStyle/>
        <a:p>
          <a:endParaRPr lang="zh-TW" altLang="en-US"/>
        </a:p>
      </dgm:t>
    </dgm:pt>
    <dgm:pt modelId="{F12D8C6D-0323-40A8-AD91-69A50F49D395}" type="sibTrans" cxnId="{3F52B185-93B2-4D72-95CF-17082932160C}">
      <dgm:prSet/>
      <dgm:spPr/>
      <dgm:t>
        <a:bodyPr/>
        <a:lstStyle/>
        <a:p>
          <a:endParaRPr lang="zh-TW" altLang="en-US"/>
        </a:p>
      </dgm:t>
    </dgm:pt>
    <dgm:pt modelId="{A7657867-5A02-44B5-B379-211F2AE5534C}">
      <dgm:prSet phldrT="[文字]"/>
      <dgm:spPr/>
      <dgm:t>
        <a:bodyPr/>
        <a:lstStyle/>
        <a:p>
          <a:r>
            <a:rPr lang="zh-TW" altLang="en-US" dirty="0" smtClean="0">
              <a:solidFill>
                <a:srgbClr val="FF0000"/>
              </a:solidFill>
              <a:latin typeface="微軟正黑體" panose="020B0604030504040204" pitchFamily="34" charset="-120"/>
              <a:ea typeface="微軟正黑體" panose="020B0604030504040204" pitchFamily="34" charset="-120"/>
            </a:rPr>
            <a:t>配置</a:t>
          </a:r>
          <a:endParaRPr lang="zh-TW" altLang="en-US" dirty="0">
            <a:solidFill>
              <a:srgbClr val="FF0000"/>
            </a:solidFill>
            <a:latin typeface="微軟正黑體" panose="020B0604030504040204" pitchFamily="34" charset="-120"/>
            <a:ea typeface="微軟正黑體" panose="020B0604030504040204" pitchFamily="34" charset="-120"/>
          </a:endParaRPr>
        </a:p>
      </dgm:t>
    </dgm:pt>
    <dgm:pt modelId="{1D884546-CBFE-4B5E-8979-FD4557387405}" type="parTrans" cxnId="{3F7AE900-6E5B-4E74-A1EA-D6D61D8B639B}">
      <dgm:prSet/>
      <dgm:spPr/>
      <dgm:t>
        <a:bodyPr/>
        <a:lstStyle/>
        <a:p>
          <a:endParaRPr lang="zh-TW" altLang="en-US"/>
        </a:p>
      </dgm:t>
    </dgm:pt>
    <dgm:pt modelId="{AD9CD814-65A8-435A-B34B-A18E875E88DC}" type="sibTrans" cxnId="{3F7AE900-6E5B-4E74-A1EA-D6D61D8B639B}">
      <dgm:prSet/>
      <dgm:spPr/>
      <dgm:t>
        <a:bodyPr/>
        <a:lstStyle/>
        <a:p>
          <a:endParaRPr lang="zh-TW" altLang="en-US"/>
        </a:p>
      </dgm:t>
    </dgm:pt>
    <dgm:pt modelId="{5B9B43E1-5F38-4A1D-8141-93CB3ACDB07D}" type="pres">
      <dgm:prSet presAssocID="{9F61D035-B6A1-44EF-AE9F-CF6366C45A9B}" presName="compositeShape" presStyleCnt="0">
        <dgm:presLayoutVars>
          <dgm:chMax val="7"/>
          <dgm:dir/>
          <dgm:resizeHandles val="exact"/>
        </dgm:presLayoutVars>
      </dgm:prSet>
      <dgm:spPr/>
    </dgm:pt>
    <dgm:pt modelId="{B516CF2D-A9F6-41F3-916D-1283D4C2B487}" type="pres">
      <dgm:prSet presAssocID="{0DDA2A97-0A54-4F13-94BE-806CFB12F7C8}" presName="circ1" presStyleLbl="vennNode1" presStyleIdx="0" presStyleCnt="3"/>
      <dgm:spPr/>
      <dgm:t>
        <a:bodyPr/>
        <a:lstStyle/>
        <a:p>
          <a:endParaRPr lang="zh-TW" altLang="en-US"/>
        </a:p>
      </dgm:t>
    </dgm:pt>
    <dgm:pt modelId="{6565FAC0-4FE9-488D-8190-D3F50C385605}" type="pres">
      <dgm:prSet presAssocID="{0DDA2A97-0A54-4F13-94BE-806CFB12F7C8}" presName="circ1Tx" presStyleLbl="revTx" presStyleIdx="0" presStyleCnt="0">
        <dgm:presLayoutVars>
          <dgm:chMax val="0"/>
          <dgm:chPref val="0"/>
          <dgm:bulletEnabled val="1"/>
        </dgm:presLayoutVars>
      </dgm:prSet>
      <dgm:spPr/>
      <dgm:t>
        <a:bodyPr/>
        <a:lstStyle/>
        <a:p>
          <a:endParaRPr lang="zh-TW" altLang="en-US"/>
        </a:p>
      </dgm:t>
    </dgm:pt>
    <dgm:pt modelId="{B9D31433-ECBC-4C0D-8610-5B1BB43B9EFF}" type="pres">
      <dgm:prSet presAssocID="{53F41267-62D7-473D-B15C-1D748F32414F}" presName="circ2" presStyleLbl="vennNode1" presStyleIdx="1" presStyleCnt="3"/>
      <dgm:spPr/>
      <dgm:t>
        <a:bodyPr/>
        <a:lstStyle/>
        <a:p>
          <a:endParaRPr lang="zh-TW" altLang="en-US"/>
        </a:p>
      </dgm:t>
    </dgm:pt>
    <dgm:pt modelId="{B9EF5B32-BEB0-4228-A744-1A6FDC821FF9}" type="pres">
      <dgm:prSet presAssocID="{53F41267-62D7-473D-B15C-1D748F32414F}" presName="circ2Tx" presStyleLbl="revTx" presStyleIdx="0" presStyleCnt="0">
        <dgm:presLayoutVars>
          <dgm:chMax val="0"/>
          <dgm:chPref val="0"/>
          <dgm:bulletEnabled val="1"/>
        </dgm:presLayoutVars>
      </dgm:prSet>
      <dgm:spPr/>
      <dgm:t>
        <a:bodyPr/>
        <a:lstStyle/>
        <a:p>
          <a:endParaRPr lang="zh-TW" altLang="en-US"/>
        </a:p>
      </dgm:t>
    </dgm:pt>
    <dgm:pt modelId="{9D75A9CC-7A02-4248-A82C-79F84A98B72B}" type="pres">
      <dgm:prSet presAssocID="{A7657867-5A02-44B5-B379-211F2AE5534C}" presName="circ3" presStyleLbl="vennNode1" presStyleIdx="2" presStyleCnt="3"/>
      <dgm:spPr/>
      <dgm:t>
        <a:bodyPr/>
        <a:lstStyle/>
        <a:p>
          <a:endParaRPr lang="zh-TW" altLang="en-US"/>
        </a:p>
      </dgm:t>
    </dgm:pt>
    <dgm:pt modelId="{A3DC5578-4F17-4CB0-954B-30661FE0226F}" type="pres">
      <dgm:prSet presAssocID="{A7657867-5A02-44B5-B379-211F2AE5534C}" presName="circ3Tx" presStyleLbl="revTx" presStyleIdx="0" presStyleCnt="0">
        <dgm:presLayoutVars>
          <dgm:chMax val="0"/>
          <dgm:chPref val="0"/>
          <dgm:bulletEnabled val="1"/>
        </dgm:presLayoutVars>
      </dgm:prSet>
      <dgm:spPr/>
      <dgm:t>
        <a:bodyPr/>
        <a:lstStyle/>
        <a:p>
          <a:endParaRPr lang="zh-TW" altLang="en-US"/>
        </a:p>
      </dgm:t>
    </dgm:pt>
  </dgm:ptLst>
  <dgm:cxnLst>
    <dgm:cxn modelId="{5F52247A-A4C0-45EB-B041-CE70B0E937A3}" srcId="{9F61D035-B6A1-44EF-AE9F-CF6366C45A9B}" destId="{0DDA2A97-0A54-4F13-94BE-806CFB12F7C8}" srcOrd="0" destOrd="0" parTransId="{B81FA95D-91AE-4FE6-8CFA-427E4DD107F9}" sibTransId="{79B4ED05-6ABD-4F3C-9FFB-1CDFD82F8A5A}"/>
    <dgm:cxn modelId="{12598A1D-A621-4FAA-82CC-09FB2148C408}" type="presOf" srcId="{53F41267-62D7-473D-B15C-1D748F32414F}" destId="{B9D31433-ECBC-4C0D-8610-5B1BB43B9EFF}" srcOrd="0" destOrd="0" presId="urn:microsoft.com/office/officeart/2005/8/layout/venn1"/>
    <dgm:cxn modelId="{DA4F2F24-F6E5-4B30-877A-E8FCC7E4CC7F}" type="presOf" srcId="{53F41267-62D7-473D-B15C-1D748F32414F}" destId="{B9EF5B32-BEB0-4228-A744-1A6FDC821FF9}" srcOrd="1" destOrd="0" presId="urn:microsoft.com/office/officeart/2005/8/layout/venn1"/>
    <dgm:cxn modelId="{2600454C-DB4E-4738-BA13-6FB55C70EAE3}" type="presOf" srcId="{0DDA2A97-0A54-4F13-94BE-806CFB12F7C8}" destId="{B516CF2D-A9F6-41F3-916D-1283D4C2B487}" srcOrd="0" destOrd="0" presId="urn:microsoft.com/office/officeart/2005/8/layout/venn1"/>
    <dgm:cxn modelId="{9DF98148-F5D6-4DEE-94BB-4D529F32FD92}" type="presOf" srcId="{A7657867-5A02-44B5-B379-211F2AE5534C}" destId="{A3DC5578-4F17-4CB0-954B-30661FE0226F}" srcOrd="1" destOrd="0" presId="urn:microsoft.com/office/officeart/2005/8/layout/venn1"/>
    <dgm:cxn modelId="{3E5D2B41-CBD3-44F3-9869-97E33BE2617C}" type="presOf" srcId="{9F61D035-B6A1-44EF-AE9F-CF6366C45A9B}" destId="{5B9B43E1-5F38-4A1D-8141-93CB3ACDB07D}" srcOrd="0" destOrd="0" presId="urn:microsoft.com/office/officeart/2005/8/layout/venn1"/>
    <dgm:cxn modelId="{89554F29-0FFC-405E-9EE5-3610EE9CE712}" type="presOf" srcId="{0DDA2A97-0A54-4F13-94BE-806CFB12F7C8}" destId="{6565FAC0-4FE9-488D-8190-D3F50C385605}" srcOrd="1" destOrd="0" presId="urn:microsoft.com/office/officeart/2005/8/layout/venn1"/>
    <dgm:cxn modelId="{3F52B185-93B2-4D72-95CF-17082932160C}" srcId="{9F61D035-B6A1-44EF-AE9F-CF6366C45A9B}" destId="{53F41267-62D7-473D-B15C-1D748F32414F}" srcOrd="1" destOrd="0" parTransId="{3EF75606-BC6D-4EEF-9ECB-37BFB7F97CAB}" sibTransId="{F12D8C6D-0323-40A8-AD91-69A50F49D395}"/>
    <dgm:cxn modelId="{3F7AE900-6E5B-4E74-A1EA-D6D61D8B639B}" srcId="{9F61D035-B6A1-44EF-AE9F-CF6366C45A9B}" destId="{A7657867-5A02-44B5-B379-211F2AE5534C}" srcOrd="2" destOrd="0" parTransId="{1D884546-CBFE-4B5E-8979-FD4557387405}" sibTransId="{AD9CD814-65A8-435A-B34B-A18E875E88DC}"/>
    <dgm:cxn modelId="{5A833D8B-DDDA-481E-B86C-2520DF7914DF}" type="presOf" srcId="{A7657867-5A02-44B5-B379-211F2AE5534C}" destId="{9D75A9CC-7A02-4248-A82C-79F84A98B72B}" srcOrd="0" destOrd="0" presId="urn:microsoft.com/office/officeart/2005/8/layout/venn1"/>
    <dgm:cxn modelId="{FEDF138C-F83F-4381-8A7F-23D1217BC7E4}" type="presParOf" srcId="{5B9B43E1-5F38-4A1D-8141-93CB3ACDB07D}" destId="{B516CF2D-A9F6-41F3-916D-1283D4C2B487}" srcOrd="0" destOrd="0" presId="urn:microsoft.com/office/officeart/2005/8/layout/venn1"/>
    <dgm:cxn modelId="{7B565155-98DE-4954-B0CB-FB6ED30A8BA6}" type="presParOf" srcId="{5B9B43E1-5F38-4A1D-8141-93CB3ACDB07D}" destId="{6565FAC0-4FE9-488D-8190-D3F50C385605}" srcOrd="1" destOrd="0" presId="urn:microsoft.com/office/officeart/2005/8/layout/venn1"/>
    <dgm:cxn modelId="{C38CDF2B-89B4-45BF-A915-DF6A7A073E4E}" type="presParOf" srcId="{5B9B43E1-5F38-4A1D-8141-93CB3ACDB07D}" destId="{B9D31433-ECBC-4C0D-8610-5B1BB43B9EFF}" srcOrd="2" destOrd="0" presId="urn:microsoft.com/office/officeart/2005/8/layout/venn1"/>
    <dgm:cxn modelId="{AEE29902-D30D-457B-8A6A-B7E23AB657E7}" type="presParOf" srcId="{5B9B43E1-5F38-4A1D-8141-93CB3ACDB07D}" destId="{B9EF5B32-BEB0-4228-A744-1A6FDC821FF9}" srcOrd="3" destOrd="0" presId="urn:microsoft.com/office/officeart/2005/8/layout/venn1"/>
    <dgm:cxn modelId="{E69A3E49-980E-4D9E-A587-EF49C1169BE0}" type="presParOf" srcId="{5B9B43E1-5F38-4A1D-8141-93CB3ACDB07D}" destId="{9D75A9CC-7A02-4248-A82C-79F84A98B72B}" srcOrd="4" destOrd="0" presId="urn:microsoft.com/office/officeart/2005/8/layout/venn1"/>
    <dgm:cxn modelId="{90704D36-28F2-4943-9B2D-870B9405D115}" type="presParOf" srcId="{5B9B43E1-5F38-4A1D-8141-93CB3ACDB07D}" destId="{A3DC5578-4F17-4CB0-954B-30661FE0226F}" srcOrd="5"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F61D035-B6A1-44EF-AE9F-CF6366C45A9B}" type="doc">
      <dgm:prSet loTypeId="urn:microsoft.com/office/officeart/2005/8/layout/venn1" loCatId="relationship" qsTypeId="urn:microsoft.com/office/officeart/2005/8/quickstyle/3d4" qsCatId="3D" csTypeId="urn:microsoft.com/office/officeart/2005/8/colors/colorful3" csCatId="colorful" phldr="1"/>
      <dgm:spPr/>
    </dgm:pt>
    <dgm:pt modelId="{0DDA2A97-0A54-4F13-94BE-806CFB12F7C8}">
      <dgm:prSet phldrT="[文字]"/>
      <dgm:spPr/>
      <dgm:t>
        <a:bodyPr/>
        <a:lstStyle/>
        <a:p>
          <a:r>
            <a:rPr lang="zh-TW" altLang="en-US" dirty="0" smtClean="0">
              <a:latin typeface="微軟正黑體" panose="020B0604030504040204" pitchFamily="34" charset="-120"/>
              <a:ea typeface="微軟正黑體" panose="020B0604030504040204" pitchFamily="34" charset="-120"/>
            </a:rPr>
            <a:t>語法</a:t>
          </a:r>
          <a:endParaRPr lang="zh-TW" altLang="en-US" dirty="0">
            <a:latin typeface="微軟正黑體" panose="020B0604030504040204" pitchFamily="34" charset="-120"/>
            <a:ea typeface="微軟正黑體" panose="020B0604030504040204" pitchFamily="34" charset="-120"/>
          </a:endParaRPr>
        </a:p>
      </dgm:t>
    </dgm:pt>
    <dgm:pt modelId="{B81FA95D-91AE-4FE6-8CFA-427E4DD107F9}" type="parTrans" cxnId="{5F52247A-A4C0-45EB-B041-CE70B0E937A3}">
      <dgm:prSet/>
      <dgm:spPr/>
      <dgm:t>
        <a:bodyPr/>
        <a:lstStyle/>
        <a:p>
          <a:endParaRPr lang="zh-TW" altLang="en-US">
            <a:latin typeface="標楷體" panose="03000509000000000000" pitchFamily="65" charset="-120"/>
            <a:ea typeface="標楷體" panose="03000509000000000000" pitchFamily="65" charset="-120"/>
          </a:endParaRPr>
        </a:p>
      </dgm:t>
    </dgm:pt>
    <dgm:pt modelId="{79B4ED05-6ABD-4F3C-9FFB-1CDFD82F8A5A}" type="sibTrans" cxnId="{5F52247A-A4C0-45EB-B041-CE70B0E937A3}">
      <dgm:prSet/>
      <dgm:spPr/>
      <dgm:t>
        <a:bodyPr/>
        <a:lstStyle/>
        <a:p>
          <a:endParaRPr lang="zh-TW" altLang="en-US">
            <a:latin typeface="標楷體" panose="03000509000000000000" pitchFamily="65" charset="-120"/>
            <a:ea typeface="標楷體" panose="03000509000000000000" pitchFamily="65" charset="-120"/>
          </a:endParaRPr>
        </a:p>
      </dgm:t>
    </dgm:pt>
    <dgm:pt modelId="{53F41267-62D7-473D-B15C-1D748F32414F}">
      <dgm:prSet phldrT="[文字]"/>
      <dgm:spPr/>
      <dgm:t>
        <a:bodyPr/>
        <a:lstStyle/>
        <a:p>
          <a:r>
            <a:rPr lang="zh-TW" altLang="en-US" dirty="0" smtClean="0">
              <a:solidFill>
                <a:srgbClr val="FF0000"/>
              </a:solidFill>
              <a:latin typeface="微軟正黑體" panose="020B0604030504040204" pitchFamily="34" charset="-120"/>
              <a:ea typeface="微軟正黑體" panose="020B0604030504040204" pitchFamily="34" charset="-120"/>
            </a:rPr>
            <a:t>語意</a:t>
          </a:r>
          <a:endParaRPr lang="zh-TW" altLang="en-US" dirty="0">
            <a:solidFill>
              <a:srgbClr val="FF0000"/>
            </a:solidFill>
            <a:latin typeface="微軟正黑體" panose="020B0604030504040204" pitchFamily="34" charset="-120"/>
            <a:ea typeface="微軟正黑體" panose="020B0604030504040204" pitchFamily="34" charset="-120"/>
          </a:endParaRPr>
        </a:p>
      </dgm:t>
    </dgm:pt>
    <dgm:pt modelId="{3EF75606-BC6D-4EEF-9ECB-37BFB7F97CAB}" type="parTrans" cxnId="{3F52B185-93B2-4D72-95CF-17082932160C}">
      <dgm:prSet/>
      <dgm:spPr/>
      <dgm:t>
        <a:bodyPr/>
        <a:lstStyle/>
        <a:p>
          <a:endParaRPr lang="zh-TW" altLang="en-US">
            <a:latin typeface="標楷體" panose="03000509000000000000" pitchFamily="65" charset="-120"/>
            <a:ea typeface="標楷體" panose="03000509000000000000" pitchFamily="65" charset="-120"/>
          </a:endParaRPr>
        </a:p>
      </dgm:t>
    </dgm:pt>
    <dgm:pt modelId="{F12D8C6D-0323-40A8-AD91-69A50F49D395}" type="sibTrans" cxnId="{3F52B185-93B2-4D72-95CF-17082932160C}">
      <dgm:prSet/>
      <dgm:spPr/>
      <dgm:t>
        <a:bodyPr/>
        <a:lstStyle/>
        <a:p>
          <a:endParaRPr lang="zh-TW" altLang="en-US">
            <a:latin typeface="標楷體" panose="03000509000000000000" pitchFamily="65" charset="-120"/>
            <a:ea typeface="標楷體" panose="03000509000000000000" pitchFamily="65" charset="-120"/>
          </a:endParaRPr>
        </a:p>
      </dgm:t>
    </dgm:pt>
    <dgm:pt modelId="{A7657867-5A02-44B5-B379-211F2AE5534C}">
      <dgm:prSet phldrT="[文字]"/>
      <dgm:spPr/>
      <dgm:t>
        <a:bodyPr/>
        <a:lstStyle/>
        <a:p>
          <a:r>
            <a:rPr lang="zh-TW" altLang="en-US" dirty="0" smtClean="0">
              <a:latin typeface="微軟正黑體" panose="020B0604030504040204" pitchFamily="34" charset="-120"/>
              <a:ea typeface="微軟正黑體" panose="020B0604030504040204" pitchFamily="34" charset="-120"/>
            </a:rPr>
            <a:t>配置</a:t>
          </a:r>
          <a:endParaRPr lang="zh-TW" altLang="en-US" dirty="0">
            <a:latin typeface="微軟正黑體" panose="020B0604030504040204" pitchFamily="34" charset="-120"/>
            <a:ea typeface="微軟正黑體" panose="020B0604030504040204" pitchFamily="34" charset="-120"/>
          </a:endParaRPr>
        </a:p>
      </dgm:t>
    </dgm:pt>
    <dgm:pt modelId="{1D884546-CBFE-4B5E-8979-FD4557387405}" type="parTrans" cxnId="{3F7AE900-6E5B-4E74-A1EA-D6D61D8B639B}">
      <dgm:prSet/>
      <dgm:spPr/>
      <dgm:t>
        <a:bodyPr/>
        <a:lstStyle/>
        <a:p>
          <a:endParaRPr lang="zh-TW" altLang="en-US">
            <a:latin typeface="標楷體" panose="03000509000000000000" pitchFamily="65" charset="-120"/>
            <a:ea typeface="標楷體" panose="03000509000000000000" pitchFamily="65" charset="-120"/>
          </a:endParaRPr>
        </a:p>
      </dgm:t>
    </dgm:pt>
    <dgm:pt modelId="{AD9CD814-65A8-435A-B34B-A18E875E88DC}" type="sibTrans" cxnId="{3F7AE900-6E5B-4E74-A1EA-D6D61D8B639B}">
      <dgm:prSet/>
      <dgm:spPr/>
      <dgm:t>
        <a:bodyPr/>
        <a:lstStyle/>
        <a:p>
          <a:endParaRPr lang="zh-TW" altLang="en-US">
            <a:latin typeface="標楷體" panose="03000509000000000000" pitchFamily="65" charset="-120"/>
            <a:ea typeface="標楷體" panose="03000509000000000000" pitchFamily="65" charset="-120"/>
          </a:endParaRPr>
        </a:p>
      </dgm:t>
    </dgm:pt>
    <dgm:pt modelId="{5B9B43E1-5F38-4A1D-8141-93CB3ACDB07D}" type="pres">
      <dgm:prSet presAssocID="{9F61D035-B6A1-44EF-AE9F-CF6366C45A9B}" presName="compositeShape" presStyleCnt="0">
        <dgm:presLayoutVars>
          <dgm:chMax val="7"/>
          <dgm:dir/>
          <dgm:resizeHandles val="exact"/>
        </dgm:presLayoutVars>
      </dgm:prSet>
      <dgm:spPr/>
    </dgm:pt>
    <dgm:pt modelId="{B516CF2D-A9F6-41F3-916D-1283D4C2B487}" type="pres">
      <dgm:prSet presAssocID="{0DDA2A97-0A54-4F13-94BE-806CFB12F7C8}" presName="circ1" presStyleLbl="vennNode1" presStyleIdx="0" presStyleCnt="3"/>
      <dgm:spPr/>
      <dgm:t>
        <a:bodyPr/>
        <a:lstStyle/>
        <a:p>
          <a:endParaRPr lang="zh-TW" altLang="en-US"/>
        </a:p>
      </dgm:t>
    </dgm:pt>
    <dgm:pt modelId="{6565FAC0-4FE9-488D-8190-D3F50C385605}" type="pres">
      <dgm:prSet presAssocID="{0DDA2A97-0A54-4F13-94BE-806CFB12F7C8}" presName="circ1Tx" presStyleLbl="revTx" presStyleIdx="0" presStyleCnt="0">
        <dgm:presLayoutVars>
          <dgm:chMax val="0"/>
          <dgm:chPref val="0"/>
          <dgm:bulletEnabled val="1"/>
        </dgm:presLayoutVars>
      </dgm:prSet>
      <dgm:spPr/>
      <dgm:t>
        <a:bodyPr/>
        <a:lstStyle/>
        <a:p>
          <a:endParaRPr lang="zh-TW" altLang="en-US"/>
        </a:p>
      </dgm:t>
    </dgm:pt>
    <dgm:pt modelId="{B9D31433-ECBC-4C0D-8610-5B1BB43B9EFF}" type="pres">
      <dgm:prSet presAssocID="{53F41267-62D7-473D-B15C-1D748F32414F}" presName="circ2" presStyleLbl="vennNode1" presStyleIdx="1" presStyleCnt="3"/>
      <dgm:spPr/>
      <dgm:t>
        <a:bodyPr/>
        <a:lstStyle/>
        <a:p>
          <a:endParaRPr lang="zh-TW" altLang="en-US"/>
        </a:p>
      </dgm:t>
    </dgm:pt>
    <dgm:pt modelId="{B9EF5B32-BEB0-4228-A744-1A6FDC821FF9}" type="pres">
      <dgm:prSet presAssocID="{53F41267-62D7-473D-B15C-1D748F32414F}" presName="circ2Tx" presStyleLbl="revTx" presStyleIdx="0" presStyleCnt="0">
        <dgm:presLayoutVars>
          <dgm:chMax val="0"/>
          <dgm:chPref val="0"/>
          <dgm:bulletEnabled val="1"/>
        </dgm:presLayoutVars>
      </dgm:prSet>
      <dgm:spPr/>
      <dgm:t>
        <a:bodyPr/>
        <a:lstStyle/>
        <a:p>
          <a:endParaRPr lang="zh-TW" altLang="en-US"/>
        </a:p>
      </dgm:t>
    </dgm:pt>
    <dgm:pt modelId="{9D75A9CC-7A02-4248-A82C-79F84A98B72B}" type="pres">
      <dgm:prSet presAssocID="{A7657867-5A02-44B5-B379-211F2AE5534C}" presName="circ3" presStyleLbl="vennNode1" presStyleIdx="2" presStyleCnt="3"/>
      <dgm:spPr/>
      <dgm:t>
        <a:bodyPr/>
        <a:lstStyle/>
        <a:p>
          <a:endParaRPr lang="zh-TW" altLang="en-US"/>
        </a:p>
      </dgm:t>
    </dgm:pt>
    <dgm:pt modelId="{A3DC5578-4F17-4CB0-954B-30661FE0226F}" type="pres">
      <dgm:prSet presAssocID="{A7657867-5A02-44B5-B379-211F2AE5534C}" presName="circ3Tx" presStyleLbl="revTx" presStyleIdx="0" presStyleCnt="0">
        <dgm:presLayoutVars>
          <dgm:chMax val="0"/>
          <dgm:chPref val="0"/>
          <dgm:bulletEnabled val="1"/>
        </dgm:presLayoutVars>
      </dgm:prSet>
      <dgm:spPr/>
      <dgm:t>
        <a:bodyPr/>
        <a:lstStyle/>
        <a:p>
          <a:endParaRPr lang="zh-TW" altLang="en-US"/>
        </a:p>
      </dgm:t>
    </dgm:pt>
  </dgm:ptLst>
  <dgm:cxnLst>
    <dgm:cxn modelId="{8A6E61C3-C364-4ADC-A31C-FD739AF95D80}" type="presOf" srcId="{53F41267-62D7-473D-B15C-1D748F32414F}" destId="{B9D31433-ECBC-4C0D-8610-5B1BB43B9EFF}" srcOrd="0" destOrd="0" presId="urn:microsoft.com/office/officeart/2005/8/layout/venn1"/>
    <dgm:cxn modelId="{5DFC188C-7A8A-4C06-B7EE-1CBC21329F2B}" type="presOf" srcId="{0DDA2A97-0A54-4F13-94BE-806CFB12F7C8}" destId="{6565FAC0-4FE9-488D-8190-D3F50C385605}" srcOrd="1" destOrd="0" presId="urn:microsoft.com/office/officeart/2005/8/layout/venn1"/>
    <dgm:cxn modelId="{5F52247A-A4C0-45EB-B041-CE70B0E937A3}" srcId="{9F61D035-B6A1-44EF-AE9F-CF6366C45A9B}" destId="{0DDA2A97-0A54-4F13-94BE-806CFB12F7C8}" srcOrd="0" destOrd="0" parTransId="{B81FA95D-91AE-4FE6-8CFA-427E4DD107F9}" sibTransId="{79B4ED05-6ABD-4F3C-9FFB-1CDFD82F8A5A}"/>
    <dgm:cxn modelId="{3F52B185-93B2-4D72-95CF-17082932160C}" srcId="{9F61D035-B6A1-44EF-AE9F-CF6366C45A9B}" destId="{53F41267-62D7-473D-B15C-1D748F32414F}" srcOrd="1" destOrd="0" parTransId="{3EF75606-BC6D-4EEF-9ECB-37BFB7F97CAB}" sibTransId="{F12D8C6D-0323-40A8-AD91-69A50F49D395}"/>
    <dgm:cxn modelId="{52DA05A5-C6A9-4A0A-A891-DA0064484C2B}" type="presOf" srcId="{A7657867-5A02-44B5-B379-211F2AE5534C}" destId="{A3DC5578-4F17-4CB0-954B-30661FE0226F}" srcOrd="1" destOrd="0" presId="urn:microsoft.com/office/officeart/2005/8/layout/venn1"/>
    <dgm:cxn modelId="{76598C27-D4E7-4DD6-972E-540FE42091C5}" type="presOf" srcId="{9F61D035-B6A1-44EF-AE9F-CF6366C45A9B}" destId="{5B9B43E1-5F38-4A1D-8141-93CB3ACDB07D}" srcOrd="0" destOrd="0" presId="urn:microsoft.com/office/officeart/2005/8/layout/venn1"/>
    <dgm:cxn modelId="{3F7AE900-6E5B-4E74-A1EA-D6D61D8B639B}" srcId="{9F61D035-B6A1-44EF-AE9F-CF6366C45A9B}" destId="{A7657867-5A02-44B5-B379-211F2AE5534C}" srcOrd="2" destOrd="0" parTransId="{1D884546-CBFE-4B5E-8979-FD4557387405}" sibTransId="{AD9CD814-65A8-435A-B34B-A18E875E88DC}"/>
    <dgm:cxn modelId="{17A2D9F2-562D-41C2-A1EC-9EF16111FD95}" type="presOf" srcId="{0DDA2A97-0A54-4F13-94BE-806CFB12F7C8}" destId="{B516CF2D-A9F6-41F3-916D-1283D4C2B487}" srcOrd="0" destOrd="0" presId="urn:microsoft.com/office/officeart/2005/8/layout/venn1"/>
    <dgm:cxn modelId="{3F8BEAA4-09CE-4B30-9A28-67DBDAB2F5CD}" type="presOf" srcId="{53F41267-62D7-473D-B15C-1D748F32414F}" destId="{B9EF5B32-BEB0-4228-A744-1A6FDC821FF9}" srcOrd="1" destOrd="0" presId="urn:microsoft.com/office/officeart/2005/8/layout/venn1"/>
    <dgm:cxn modelId="{4C9902C2-5471-42AE-9D03-FF61748D42DA}" type="presOf" srcId="{A7657867-5A02-44B5-B379-211F2AE5534C}" destId="{9D75A9CC-7A02-4248-A82C-79F84A98B72B}" srcOrd="0" destOrd="0" presId="urn:microsoft.com/office/officeart/2005/8/layout/venn1"/>
    <dgm:cxn modelId="{7A67224F-9DF3-44CA-8778-5C58D3827491}" type="presParOf" srcId="{5B9B43E1-5F38-4A1D-8141-93CB3ACDB07D}" destId="{B516CF2D-A9F6-41F3-916D-1283D4C2B487}" srcOrd="0" destOrd="0" presId="urn:microsoft.com/office/officeart/2005/8/layout/venn1"/>
    <dgm:cxn modelId="{0D930A7D-DE91-458C-B12B-BE8D4B23B2CF}" type="presParOf" srcId="{5B9B43E1-5F38-4A1D-8141-93CB3ACDB07D}" destId="{6565FAC0-4FE9-488D-8190-D3F50C385605}" srcOrd="1" destOrd="0" presId="urn:microsoft.com/office/officeart/2005/8/layout/venn1"/>
    <dgm:cxn modelId="{88860321-CD05-41BB-8A49-3AD0B6977A96}" type="presParOf" srcId="{5B9B43E1-5F38-4A1D-8141-93CB3ACDB07D}" destId="{B9D31433-ECBC-4C0D-8610-5B1BB43B9EFF}" srcOrd="2" destOrd="0" presId="urn:microsoft.com/office/officeart/2005/8/layout/venn1"/>
    <dgm:cxn modelId="{2EB089DE-4C53-4EA5-B89C-C834884ED501}" type="presParOf" srcId="{5B9B43E1-5F38-4A1D-8141-93CB3ACDB07D}" destId="{B9EF5B32-BEB0-4228-A744-1A6FDC821FF9}" srcOrd="3" destOrd="0" presId="urn:microsoft.com/office/officeart/2005/8/layout/venn1"/>
    <dgm:cxn modelId="{380CE1A5-46D5-4284-8AE0-0371EB6E0E07}" type="presParOf" srcId="{5B9B43E1-5F38-4A1D-8141-93CB3ACDB07D}" destId="{9D75A9CC-7A02-4248-A82C-79F84A98B72B}" srcOrd="4" destOrd="0" presId="urn:microsoft.com/office/officeart/2005/8/layout/venn1"/>
    <dgm:cxn modelId="{0646AB69-C7F8-4E98-B5A9-72215B27A899}" type="presParOf" srcId="{5B9B43E1-5F38-4A1D-8141-93CB3ACDB07D}" destId="{A3DC5578-4F17-4CB0-954B-30661FE0226F}" srcOrd="5"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3BBD905-9F8F-4890-ADD7-56124F1D03B0}" type="doc">
      <dgm:prSet loTypeId="urn:microsoft.com/office/officeart/2005/8/layout/hList1" loCatId="list" qsTypeId="urn:microsoft.com/office/officeart/2005/8/quickstyle/simple1" qsCatId="simple" csTypeId="urn:microsoft.com/office/officeart/2005/8/colors/colorful3" csCatId="colorful" phldr="1"/>
      <dgm:spPr/>
      <dgm:t>
        <a:bodyPr/>
        <a:lstStyle/>
        <a:p>
          <a:endParaRPr lang="zh-TW" altLang="en-US"/>
        </a:p>
      </dgm:t>
    </dgm:pt>
    <dgm:pt modelId="{8CBD2333-0B81-4D76-876C-C934A575FA9D}">
      <dgm:prSet phldrT="[文字]"/>
      <dgm:spPr/>
      <dgm:t>
        <a:bodyPr/>
        <a:lstStyle/>
        <a:p>
          <a:r>
            <a:rPr lang="en-US" altLang="zh-TW" dirty="0" smtClean="0"/>
            <a:t>Hierarchy</a:t>
          </a:r>
          <a:endParaRPr lang="zh-TW" altLang="en-US" dirty="0"/>
        </a:p>
      </dgm:t>
    </dgm:pt>
    <dgm:pt modelId="{8BC056FF-D16B-4EE5-A757-D121D8D62324}" type="parTrans" cxnId="{E093DE7F-33BA-4E59-A741-868DBA5E7CE9}">
      <dgm:prSet/>
      <dgm:spPr/>
      <dgm:t>
        <a:bodyPr/>
        <a:lstStyle/>
        <a:p>
          <a:endParaRPr lang="zh-TW" altLang="en-US"/>
        </a:p>
      </dgm:t>
    </dgm:pt>
    <dgm:pt modelId="{622E0F4D-8969-4F2C-8671-1882C0D957F4}" type="sibTrans" cxnId="{E093DE7F-33BA-4E59-A741-868DBA5E7CE9}">
      <dgm:prSet/>
      <dgm:spPr/>
      <dgm:t>
        <a:bodyPr/>
        <a:lstStyle/>
        <a:p>
          <a:endParaRPr lang="zh-TW" altLang="en-US"/>
        </a:p>
      </dgm:t>
    </dgm:pt>
    <dgm:pt modelId="{410844F9-C43A-42E5-BE6F-C6A16F830ACB}">
      <dgm:prSet phldrT="[文字]"/>
      <dgm:spPr/>
      <dgm:t>
        <a:bodyPr/>
        <a:lstStyle/>
        <a:p>
          <a:r>
            <a:rPr lang="en-US" altLang="zh-TW" dirty="0" smtClean="0"/>
            <a:t>Ownership</a:t>
          </a:r>
          <a:endParaRPr lang="zh-TW" altLang="en-US" dirty="0"/>
        </a:p>
      </dgm:t>
    </dgm:pt>
    <dgm:pt modelId="{65E4586F-4CA7-4AA7-B6AC-3CB8F9D55F66}" type="parTrans" cxnId="{7B270CB0-5352-498E-9910-B0EAD04DE072}">
      <dgm:prSet/>
      <dgm:spPr/>
      <dgm:t>
        <a:bodyPr/>
        <a:lstStyle/>
        <a:p>
          <a:endParaRPr lang="zh-TW" altLang="en-US"/>
        </a:p>
      </dgm:t>
    </dgm:pt>
    <dgm:pt modelId="{1127075C-EEED-4B31-B4F9-FAEF49C6502B}" type="sibTrans" cxnId="{7B270CB0-5352-498E-9910-B0EAD04DE072}">
      <dgm:prSet/>
      <dgm:spPr/>
      <dgm:t>
        <a:bodyPr/>
        <a:lstStyle/>
        <a:p>
          <a:endParaRPr lang="zh-TW" altLang="en-US"/>
        </a:p>
      </dgm:t>
    </dgm:pt>
    <dgm:pt modelId="{B0329E5E-C0F5-489B-BAAA-257208C29A07}">
      <dgm:prSet phldrT="[文字]"/>
      <dgm:spPr/>
      <dgm:t>
        <a:bodyPr/>
        <a:lstStyle/>
        <a:p>
          <a:r>
            <a:rPr lang="zh-TW" altLang="en-US" dirty="0" smtClean="0"/>
            <a:t>同方向連續</a:t>
          </a:r>
          <a:r>
            <a:rPr lang="en-US" altLang="zh-TW" dirty="0" smtClean="0"/>
            <a:t>1</a:t>
          </a:r>
          <a:r>
            <a:rPr lang="zh-TW" altLang="en-US" dirty="0" smtClean="0"/>
            <a:t>對多關係</a:t>
          </a:r>
          <a:endParaRPr lang="zh-TW" altLang="en-US" dirty="0"/>
        </a:p>
      </dgm:t>
    </dgm:pt>
    <dgm:pt modelId="{AC8AF171-0A83-4C0D-98F9-7F9AD9CCDD23}" type="parTrans" cxnId="{B4475824-8040-40A7-A602-4EE57C858E6F}">
      <dgm:prSet/>
      <dgm:spPr/>
      <dgm:t>
        <a:bodyPr/>
        <a:lstStyle/>
        <a:p>
          <a:endParaRPr lang="zh-TW" altLang="en-US"/>
        </a:p>
      </dgm:t>
    </dgm:pt>
    <dgm:pt modelId="{61C4954E-57A3-4FD3-A095-8D41ACC6688B}" type="sibTrans" cxnId="{B4475824-8040-40A7-A602-4EE57C858E6F}">
      <dgm:prSet/>
      <dgm:spPr/>
      <dgm:t>
        <a:bodyPr/>
        <a:lstStyle/>
        <a:p>
          <a:endParaRPr lang="zh-TW" altLang="en-US"/>
        </a:p>
      </dgm:t>
    </dgm:pt>
    <dgm:pt modelId="{52163414-6E16-45D6-9136-A720021DBEA9}">
      <dgm:prSet phldrT="[文字]"/>
      <dgm:spPr/>
      <dgm:t>
        <a:bodyPr/>
        <a:lstStyle/>
        <a:p>
          <a:r>
            <a:rPr lang="en-US" altLang="zh-TW" dirty="0" smtClean="0"/>
            <a:t>Aggregation</a:t>
          </a:r>
          <a:endParaRPr lang="zh-TW" altLang="en-US" dirty="0"/>
        </a:p>
      </dgm:t>
    </dgm:pt>
    <dgm:pt modelId="{0A347276-643A-4ABB-A3F2-B4D82CA46068}" type="parTrans" cxnId="{A348F7B8-7259-4AC8-8FCF-55292A34DBAE}">
      <dgm:prSet/>
      <dgm:spPr/>
      <dgm:t>
        <a:bodyPr/>
        <a:lstStyle/>
        <a:p>
          <a:endParaRPr lang="zh-TW" altLang="en-US"/>
        </a:p>
      </dgm:t>
    </dgm:pt>
    <dgm:pt modelId="{5C7CE85A-7C87-467C-8DF5-63E9D2BC02D3}" type="sibTrans" cxnId="{A348F7B8-7259-4AC8-8FCF-55292A34DBAE}">
      <dgm:prSet/>
      <dgm:spPr/>
      <dgm:t>
        <a:bodyPr/>
        <a:lstStyle/>
        <a:p>
          <a:endParaRPr lang="zh-TW" altLang="en-US"/>
        </a:p>
      </dgm:t>
    </dgm:pt>
    <dgm:pt modelId="{F6B9868B-E558-492F-AE29-523964A142C3}">
      <dgm:prSet phldrT="[文字]"/>
      <dgm:spPr/>
      <dgm:t>
        <a:bodyPr/>
        <a:lstStyle/>
        <a:p>
          <a:r>
            <a:rPr lang="zh-TW" altLang="en-US" dirty="0" smtClean="0"/>
            <a:t>聚合關係</a:t>
          </a:r>
          <a:endParaRPr lang="zh-TW" altLang="en-US" dirty="0"/>
        </a:p>
      </dgm:t>
    </dgm:pt>
    <dgm:pt modelId="{AC8A31C7-69B7-47C9-B85A-63495F2EB141}" type="parTrans" cxnId="{D8FDD0BC-0823-4889-9F76-447BA592DCC7}">
      <dgm:prSet/>
      <dgm:spPr/>
      <dgm:t>
        <a:bodyPr/>
        <a:lstStyle/>
        <a:p>
          <a:endParaRPr lang="zh-TW" altLang="en-US"/>
        </a:p>
      </dgm:t>
    </dgm:pt>
    <dgm:pt modelId="{CD8DDDAD-80C6-4B9D-9D8A-59D69B472E99}" type="sibTrans" cxnId="{D8FDD0BC-0823-4889-9F76-447BA592DCC7}">
      <dgm:prSet/>
      <dgm:spPr/>
      <dgm:t>
        <a:bodyPr/>
        <a:lstStyle/>
        <a:p>
          <a:endParaRPr lang="zh-TW" altLang="en-US"/>
        </a:p>
      </dgm:t>
    </dgm:pt>
    <dgm:pt modelId="{05C6918D-9311-4CD8-8D78-987F00B63F39}">
      <dgm:prSet phldrT="[文字]"/>
      <dgm:spPr/>
      <dgm:t>
        <a:bodyPr/>
        <a:lstStyle/>
        <a:p>
          <a:r>
            <a:rPr lang="en-US" altLang="zh-TW" dirty="0" smtClean="0"/>
            <a:t>Peer-to-Peer</a:t>
          </a:r>
          <a:endParaRPr lang="zh-TW" altLang="en-US" dirty="0"/>
        </a:p>
      </dgm:t>
    </dgm:pt>
    <dgm:pt modelId="{142C92B8-3FC3-4295-9D84-3FD869FFB82D}" type="parTrans" cxnId="{B68206A2-100F-4870-8307-26D6C81502F6}">
      <dgm:prSet/>
      <dgm:spPr/>
      <dgm:t>
        <a:bodyPr/>
        <a:lstStyle/>
        <a:p>
          <a:endParaRPr lang="zh-TW" altLang="en-US"/>
        </a:p>
      </dgm:t>
    </dgm:pt>
    <dgm:pt modelId="{288C2657-808B-4C5E-BC0B-D2D515319371}" type="sibTrans" cxnId="{B68206A2-100F-4870-8307-26D6C81502F6}">
      <dgm:prSet/>
      <dgm:spPr/>
      <dgm:t>
        <a:bodyPr/>
        <a:lstStyle/>
        <a:p>
          <a:endParaRPr lang="zh-TW" altLang="en-US"/>
        </a:p>
      </dgm:t>
    </dgm:pt>
    <dgm:pt modelId="{E618B262-B08C-4DF4-8E08-EB1F7AF5D435}">
      <dgm:prSet phldrT="[文字]"/>
      <dgm:spPr/>
      <dgm:t>
        <a:bodyPr/>
        <a:lstStyle/>
        <a:p>
          <a:r>
            <a:rPr lang="zh-TW" altLang="en-US" dirty="0" smtClean="0"/>
            <a:t>同儕關係</a:t>
          </a:r>
          <a:endParaRPr lang="zh-TW" altLang="en-US" dirty="0"/>
        </a:p>
      </dgm:t>
    </dgm:pt>
    <dgm:pt modelId="{3A36FDCB-A34B-4E0E-83A0-345957A5F987}" type="parTrans" cxnId="{7FC7F330-75DB-4A28-B398-058A5D9ADBCF}">
      <dgm:prSet/>
      <dgm:spPr/>
      <dgm:t>
        <a:bodyPr/>
        <a:lstStyle/>
        <a:p>
          <a:endParaRPr lang="zh-TW" altLang="en-US"/>
        </a:p>
      </dgm:t>
    </dgm:pt>
    <dgm:pt modelId="{EA70BCC6-CC72-469A-97A6-7182AE3DAE09}" type="sibTrans" cxnId="{7FC7F330-75DB-4A28-B398-058A5D9ADBCF}">
      <dgm:prSet/>
      <dgm:spPr/>
      <dgm:t>
        <a:bodyPr/>
        <a:lstStyle/>
        <a:p>
          <a:endParaRPr lang="zh-TW" altLang="en-US"/>
        </a:p>
      </dgm:t>
    </dgm:pt>
    <dgm:pt modelId="{1C0E3932-4034-4D7B-999E-429AA071E8BE}">
      <dgm:prSet phldrT="[文字]"/>
      <dgm:spPr/>
      <dgm:t>
        <a:bodyPr/>
        <a:lstStyle/>
        <a:p>
          <a:r>
            <a:rPr lang="zh-TW" altLang="en-US" dirty="0" smtClean="0"/>
            <a:t>沒有上下屬關係</a:t>
          </a:r>
          <a:endParaRPr lang="zh-TW" altLang="en-US" dirty="0"/>
        </a:p>
      </dgm:t>
    </dgm:pt>
    <dgm:pt modelId="{3070C5B5-A4A5-40AF-B7A4-0A007F16EEA5}" type="parTrans" cxnId="{64B39148-1FE4-42E9-964A-E9454686DF04}">
      <dgm:prSet/>
      <dgm:spPr/>
      <dgm:t>
        <a:bodyPr/>
        <a:lstStyle/>
        <a:p>
          <a:endParaRPr lang="zh-TW" altLang="en-US"/>
        </a:p>
      </dgm:t>
    </dgm:pt>
    <dgm:pt modelId="{0ADF338D-E88E-45C8-B546-68AF68C00C23}" type="sibTrans" cxnId="{64B39148-1FE4-42E9-964A-E9454686DF04}">
      <dgm:prSet/>
      <dgm:spPr/>
      <dgm:t>
        <a:bodyPr/>
        <a:lstStyle/>
        <a:p>
          <a:endParaRPr lang="zh-TW" altLang="en-US"/>
        </a:p>
      </dgm:t>
    </dgm:pt>
    <dgm:pt modelId="{D6B0E36E-87E2-48DE-9CE0-28B1C259529A}">
      <dgm:prSet phldrT="[文字]"/>
      <dgm:spPr/>
      <dgm:t>
        <a:bodyPr/>
        <a:lstStyle/>
        <a:p>
          <a:r>
            <a:rPr lang="zh-TW" altLang="en-US" dirty="0" smtClean="0"/>
            <a:t>沒有</a:t>
          </a:r>
          <a:r>
            <a:rPr lang="en-US" altLang="zh-TW" dirty="0" smtClean="0"/>
            <a:t>Ownership</a:t>
          </a:r>
          <a:endParaRPr lang="zh-TW" altLang="en-US" dirty="0"/>
        </a:p>
      </dgm:t>
    </dgm:pt>
    <dgm:pt modelId="{060DA765-531F-4C13-9D07-9D1E6CC9021A}" type="parTrans" cxnId="{1A27897F-91E3-47C8-AFF1-431541F70E36}">
      <dgm:prSet/>
      <dgm:spPr/>
      <dgm:t>
        <a:bodyPr/>
        <a:lstStyle/>
        <a:p>
          <a:endParaRPr lang="zh-TW" altLang="en-US"/>
        </a:p>
      </dgm:t>
    </dgm:pt>
    <dgm:pt modelId="{973CFABF-5AE9-4D77-A871-6F1321513D7E}" type="sibTrans" cxnId="{1A27897F-91E3-47C8-AFF1-431541F70E36}">
      <dgm:prSet/>
      <dgm:spPr/>
      <dgm:t>
        <a:bodyPr/>
        <a:lstStyle/>
        <a:p>
          <a:endParaRPr lang="zh-TW" altLang="en-US"/>
        </a:p>
      </dgm:t>
    </dgm:pt>
    <dgm:pt modelId="{16CEF77B-C054-4694-A619-4D9563B65293}">
      <dgm:prSet phldrT="[文字]"/>
      <dgm:spPr/>
      <dgm:t>
        <a:bodyPr/>
        <a:lstStyle/>
        <a:p>
          <a:r>
            <a:rPr lang="zh-TW" altLang="en-US" dirty="0" smtClean="0"/>
            <a:t>行政區</a:t>
          </a:r>
          <a:r>
            <a:rPr lang="en-US" altLang="zh-TW" dirty="0" smtClean="0"/>
            <a:t>(</a:t>
          </a:r>
          <a:r>
            <a:rPr lang="zh-TW" altLang="en-US" dirty="0" smtClean="0"/>
            <a:t>省、縣市</a:t>
          </a:r>
          <a:r>
            <a:rPr lang="en-US" altLang="zh-TW" dirty="0" smtClean="0"/>
            <a:t>…)</a:t>
          </a:r>
          <a:r>
            <a:rPr lang="zh-TW" altLang="en-US" dirty="0" smtClean="0"/>
            <a:t>、</a:t>
          </a:r>
          <a:r>
            <a:rPr lang="en-US" altLang="zh-TW" dirty="0" smtClean="0"/>
            <a:t>BOM</a:t>
          </a:r>
          <a:r>
            <a:rPr lang="zh-TW" altLang="en-US" dirty="0" smtClean="0"/>
            <a:t>、組織樹</a:t>
          </a:r>
          <a:endParaRPr lang="zh-TW" altLang="en-US" dirty="0"/>
        </a:p>
      </dgm:t>
    </dgm:pt>
    <dgm:pt modelId="{28B8A048-A1C3-4140-BEAD-3D1D304CF291}" type="parTrans" cxnId="{E489F111-1AC1-46F0-8DC5-E67D2A432569}">
      <dgm:prSet/>
      <dgm:spPr/>
      <dgm:t>
        <a:bodyPr/>
        <a:lstStyle/>
        <a:p>
          <a:endParaRPr lang="zh-TW" altLang="en-US"/>
        </a:p>
      </dgm:t>
    </dgm:pt>
    <dgm:pt modelId="{533F1D21-8C8A-4A60-9BA1-AE2B3BAE3C4E}" type="sibTrans" cxnId="{E489F111-1AC1-46F0-8DC5-E67D2A432569}">
      <dgm:prSet/>
      <dgm:spPr/>
      <dgm:t>
        <a:bodyPr/>
        <a:lstStyle/>
        <a:p>
          <a:endParaRPr lang="zh-TW" altLang="en-US"/>
        </a:p>
      </dgm:t>
    </dgm:pt>
    <dgm:pt modelId="{F95D9ED9-72D2-4FC9-A206-0D1A67160D03}">
      <dgm:prSet phldrT="[文字]"/>
      <dgm:spPr/>
      <dgm:t>
        <a:bodyPr/>
        <a:lstStyle/>
        <a:p>
          <a:r>
            <a:rPr lang="en-US" altLang="zh-TW" dirty="0" smtClean="0"/>
            <a:t>XX</a:t>
          </a:r>
          <a:r>
            <a:rPr lang="zh-TW" altLang="en-US" dirty="0" smtClean="0"/>
            <a:t>公會、</a:t>
          </a:r>
          <a:r>
            <a:rPr lang="en-US" altLang="zh-TW" dirty="0" smtClean="0"/>
            <a:t>XX</a:t>
          </a:r>
          <a:r>
            <a:rPr lang="zh-TW" altLang="en-US" dirty="0" smtClean="0"/>
            <a:t>聯盟</a:t>
          </a:r>
          <a:endParaRPr lang="zh-TW" altLang="en-US" dirty="0"/>
        </a:p>
      </dgm:t>
    </dgm:pt>
    <dgm:pt modelId="{449E2D3E-BFE6-4EC3-B6D9-B38F351EBA98}" type="parTrans" cxnId="{BBD2BA82-6A72-489C-AD9D-B7C7EADB84CD}">
      <dgm:prSet/>
      <dgm:spPr/>
      <dgm:t>
        <a:bodyPr/>
        <a:lstStyle/>
        <a:p>
          <a:endParaRPr lang="zh-TW" altLang="en-US"/>
        </a:p>
      </dgm:t>
    </dgm:pt>
    <dgm:pt modelId="{C619479F-721B-4756-8F6A-F09C4729AACF}" type="sibTrans" cxnId="{BBD2BA82-6A72-489C-AD9D-B7C7EADB84CD}">
      <dgm:prSet/>
      <dgm:spPr/>
      <dgm:t>
        <a:bodyPr/>
        <a:lstStyle/>
        <a:p>
          <a:endParaRPr lang="zh-TW" altLang="en-US"/>
        </a:p>
      </dgm:t>
    </dgm:pt>
    <dgm:pt modelId="{68C87DC4-1550-46AD-8303-2E557428E8AA}">
      <dgm:prSet phldrT="[文字]"/>
      <dgm:spPr/>
      <dgm:t>
        <a:bodyPr/>
        <a:lstStyle/>
        <a:p>
          <a:r>
            <a:rPr lang="zh-TW" altLang="en-US" dirty="0" smtClean="0"/>
            <a:t>課程</a:t>
          </a:r>
          <a:r>
            <a:rPr lang="en-US" altLang="zh-TW" dirty="0" smtClean="0"/>
            <a:t>(</a:t>
          </a:r>
          <a:r>
            <a:rPr lang="zh-TW" altLang="en-US" dirty="0" smtClean="0"/>
            <a:t>擋修、相抵</a:t>
          </a:r>
          <a:r>
            <a:rPr lang="en-US" altLang="zh-TW" dirty="0" smtClean="0"/>
            <a:t>)</a:t>
          </a:r>
          <a:endParaRPr lang="zh-TW" altLang="en-US" dirty="0"/>
        </a:p>
      </dgm:t>
    </dgm:pt>
    <dgm:pt modelId="{B04C1ADD-B329-4D57-AD70-95F835AB3FAF}" type="parTrans" cxnId="{197B2F16-7D5F-4C2F-8A9C-E3AE758D3C7D}">
      <dgm:prSet/>
      <dgm:spPr/>
      <dgm:t>
        <a:bodyPr/>
        <a:lstStyle/>
        <a:p>
          <a:endParaRPr lang="zh-TW" altLang="en-US"/>
        </a:p>
      </dgm:t>
    </dgm:pt>
    <dgm:pt modelId="{18658193-0BFB-484C-BA4C-E85607BA4C52}" type="sibTrans" cxnId="{197B2F16-7D5F-4C2F-8A9C-E3AE758D3C7D}">
      <dgm:prSet/>
      <dgm:spPr/>
      <dgm:t>
        <a:bodyPr/>
        <a:lstStyle/>
        <a:p>
          <a:endParaRPr lang="zh-TW" altLang="en-US"/>
        </a:p>
      </dgm:t>
    </dgm:pt>
    <dgm:pt modelId="{074C67FD-1088-4B88-9433-44199C2CB705}" type="pres">
      <dgm:prSet presAssocID="{73BBD905-9F8F-4890-ADD7-56124F1D03B0}" presName="Name0" presStyleCnt="0">
        <dgm:presLayoutVars>
          <dgm:dir/>
          <dgm:animLvl val="lvl"/>
          <dgm:resizeHandles val="exact"/>
        </dgm:presLayoutVars>
      </dgm:prSet>
      <dgm:spPr/>
      <dgm:t>
        <a:bodyPr/>
        <a:lstStyle/>
        <a:p>
          <a:endParaRPr lang="zh-TW" altLang="en-US"/>
        </a:p>
      </dgm:t>
    </dgm:pt>
    <dgm:pt modelId="{78AFC65B-127A-4576-972E-B17419023D4D}" type="pres">
      <dgm:prSet presAssocID="{8CBD2333-0B81-4D76-876C-C934A575FA9D}" presName="composite" presStyleCnt="0"/>
      <dgm:spPr/>
    </dgm:pt>
    <dgm:pt modelId="{7B5035C3-D74D-4316-9C56-7FBFA7D9A945}" type="pres">
      <dgm:prSet presAssocID="{8CBD2333-0B81-4D76-876C-C934A575FA9D}" presName="parTx" presStyleLbl="alignNode1" presStyleIdx="0" presStyleCnt="3">
        <dgm:presLayoutVars>
          <dgm:chMax val="0"/>
          <dgm:chPref val="0"/>
          <dgm:bulletEnabled val="1"/>
        </dgm:presLayoutVars>
      </dgm:prSet>
      <dgm:spPr/>
      <dgm:t>
        <a:bodyPr/>
        <a:lstStyle/>
        <a:p>
          <a:endParaRPr lang="zh-TW" altLang="en-US"/>
        </a:p>
      </dgm:t>
    </dgm:pt>
    <dgm:pt modelId="{49B854C4-18C6-4019-B8FE-1055246B7BB6}" type="pres">
      <dgm:prSet presAssocID="{8CBD2333-0B81-4D76-876C-C934A575FA9D}" presName="desTx" presStyleLbl="alignAccFollowNode1" presStyleIdx="0" presStyleCnt="3">
        <dgm:presLayoutVars>
          <dgm:bulletEnabled val="1"/>
        </dgm:presLayoutVars>
      </dgm:prSet>
      <dgm:spPr/>
      <dgm:t>
        <a:bodyPr/>
        <a:lstStyle/>
        <a:p>
          <a:endParaRPr lang="zh-TW" altLang="en-US"/>
        </a:p>
      </dgm:t>
    </dgm:pt>
    <dgm:pt modelId="{E78C07E9-E024-4556-8707-DB1AB91808DF}" type="pres">
      <dgm:prSet presAssocID="{622E0F4D-8969-4F2C-8671-1882C0D957F4}" presName="space" presStyleCnt="0"/>
      <dgm:spPr/>
    </dgm:pt>
    <dgm:pt modelId="{7FE418E6-DDC8-439B-8E5E-47A1E1A853D2}" type="pres">
      <dgm:prSet presAssocID="{52163414-6E16-45D6-9136-A720021DBEA9}" presName="composite" presStyleCnt="0"/>
      <dgm:spPr/>
    </dgm:pt>
    <dgm:pt modelId="{FD7DA42E-CABB-442E-93E0-46635129820E}" type="pres">
      <dgm:prSet presAssocID="{52163414-6E16-45D6-9136-A720021DBEA9}" presName="parTx" presStyleLbl="alignNode1" presStyleIdx="1" presStyleCnt="3">
        <dgm:presLayoutVars>
          <dgm:chMax val="0"/>
          <dgm:chPref val="0"/>
          <dgm:bulletEnabled val="1"/>
        </dgm:presLayoutVars>
      </dgm:prSet>
      <dgm:spPr/>
      <dgm:t>
        <a:bodyPr/>
        <a:lstStyle/>
        <a:p>
          <a:endParaRPr lang="zh-TW" altLang="en-US"/>
        </a:p>
      </dgm:t>
    </dgm:pt>
    <dgm:pt modelId="{075FEAC7-31A6-4A91-B251-7AE8E9A77A0D}" type="pres">
      <dgm:prSet presAssocID="{52163414-6E16-45D6-9136-A720021DBEA9}" presName="desTx" presStyleLbl="alignAccFollowNode1" presStyleIdx="1" presStyleCnt="3">
        <dgm:presLayoutVars>
          <dgm:bulletEnabled val="1"/>
        </dgm:presLayoutVars>
      </dgm:prSet>
      <dgm:spPr/>
      <dgm:t>
        <a:bodyPr/>
        <a:lstStyle/>
        <a:p>
          <a:endParaRPr lang="zh-TW" altLang="en-US"/>
        </a:p>
      </dgm:t>
    </dgm:pt>
    <dgm:pt modelId="{6D87C032-A5F2-4159-A351-6193FD9D0A89}" type="pres">
      <dgm:prSet presAssocID="{5C7CE85A-7C87-467C-8DF5-63E9D2BC02D3}" presName="space" presStyleCnt="0"/>
      <dgm:spPr/>
    </dgm:pt>
    <dgm:pt modelId="{9729A066-F1A1-4241-856C-0A3AB4BA2EB9}" type="pres">
      <dgm:prSet presAssocID="{05C6918D-9311-4CD8-8D78-987F00B63F39}" presName="composite" presStyleCnt="0"/>
      <dgm:spPr/>
    </dgm:pt>
    <dgm:pt modelId="{B5288BBA-27BD-4D42-AF1C-16E67B24997B}" type="pres">
      <dgm:prSet presAssocID="{05C6918D-9311-4CD8-8D78-987F00B63F39}" presName="parTx" presStyleLbl="alignNode1" presStyleIdx="2" presStyleCnt="3">
        <dgm:presLayoutVars>
          <dgm:chMax val="0"/>
          <dgm:chPref val="0"/>
          <dgm:bulletEnabled val="1"/>
        </dgm:presLayoutVars>
      </dgm:prSet>
      <dgm:spPr/>
      <dgm:t>
        <a:bodyPr/>
        <a:lstStyle/>
        <a:p>
          <a:endParaRPr lang="zh-TW" altLang="en-US"/>
        </a:p>
      </dgm:t>
    </dgm:pt>
    <dgm:pt modelId="{FB095B1E-DDC4-4E2F-AC24-AB14A0FE4EB7}" type="pres">
      <dgm:prSet presAssocID="{05C6918D-9311-4CD8-8D78-987F00B63F39}" presName="desTx" presStyleLbl="alignAccFollowNode1" presStyleIdx="2" presStyleCnt="3">
        <dgm:presLayoutVars>
          <dgm:bulletEnabled val="1"/>
        </dgm:presLayoutVars>
      </dgm:prSet>
      <dgm:spPr/>
      <dgm:t>
        <a:bodyPr/>
        <a:lstStyle/>
        <a:p>
          <a:endParaRPr lang="zh-TW" altLang="en-US"/>
        </a:p>
      </dgm:t>
    </dgm:pt>
  </dgm:ptLst>
  <dgm:cxnLst>
    <dgm:cxn modelId="{D8FDD0BC-0823-4889-9F76-447BA592DCC7}" srcId="{52163414-6E16-45D6-9136-A720021DBEA9}" destId="{F6B9868B-E558-492F-AE29-523964A142C3}" srcOrd="0" destOrd="0" parTransId="{AC8A31C7-69B7-47C9-B85A-63495F2EB141}" sibTransId="{CD8DDDAD-80C6-4B9D-9D8A-59D69B472E99}"/>
    <dgm:cxn modelId="{BBD2BA82-6A72-489C-AD9D-B7C7EADB84CD}" srcId="{52163414-6E16-45D6-9136-A720021DBEA9}" destId="{F95D9ED9-72D2-4FC9-A206-0D1A67160D03}" srcOrd="1" destOrd="0" parTransId="{449E2D3E-BFE6-4EC3-B6D9-B38F351EBA98}" sibTransId="{C619479F-721B-4756-8F6A-F09C4729AACF}"/>
    <dgm:cxn modelId="{197B2F16-7D5F-4C2F-8A9C-E3AE758D3C7D}" srcId="{05C6918D-9311-4CD8-8D78-987F00B63F39}" destId="{68C87DC4-1550-46AD-8303-2E557428E8AA}" srcOrd="3" destOrd="0" parTransId="{B04C1ADD-B329-4D57-AD70-95F835AB3FAF}" sibTransId="{18658193-0BFB-484C-BA4C-E85607BA4C52}"/>
    <dgm:cxn modelId="{0299800A-3624-4DD8-A487-6BA491114DCC}" type="presOf" srcId="{05C6918D-9311-4CD8-8D78-987F00B63F39}" destId="{B5288BBA-27BD-4D42-AF1C-16E67B24997B}" srcOrd="0" destOrd="0" presId="urn:microsoft.com/office/officeart/2005/8/layout/hList1"/>
    <dgm:cxn modelId="{A348F7B8-7259-4AC8-8FCF-55292A34DBAE}" srcId="{73BBD905-9F8F-4890-ADD7-56124F1D03B0}" destId="{52163414-6E16-45D6-9136-A720021DBEA9}" srcOrd="1" destOrd="0" parTransId="{0A347276-643A-4ABB-A3F2-B4D82CA46068}" sibTransId="{5C7CE85A-7C87-467C-8DF5-63E9D2BC02D3}"/>
    <dgm:cxn modelId="{7D4782D6-2F23-4615-8E1B-8FFCF7CADD97}" type="presOf" srcId="{E618B262-B08C-4DF4-8E08-EB1F7AF5D435}" destId="{FB095B1E-DDC4-4E2F-AC24-AB14A0FE4EB7}" srcOrd="0" destOrd="0" presId="urn:microsoft.com/office/officeart/2005/8/layout/hList1"/>
    <dgm:cxn modelId="{7B270CB0-5352-498E-9910-B0EAD04DE072}" srcId="{8CBD2333-0B81-4D76-876C-C934A575FA9D}" destId="{410844F9-C43A-42E5-BE6F-C6A16F830ACB}" srcOrd="0" destOrd="0" parTransId="{65E4586F-4CA7-4AA7-B6AC-3CB8F9D55F66}" sibTransId="{1127075C-EEED-4B31-B4F9-FAEF49C6502B}"/>
    <dgm:cxn modelId="{9AECBA72-00DF-4A90-989C-C3DC455C2A7A}" type="presOf" srcId="{410844F9-C43A-42E5-BE6F-C6A16F830ACB}" destId="{49B854C4-18C6-4019-B8FE-1055246B7BB6}" srcOrd="0" destOrd="0" presId="urn:microsoft.com/office/officeart/2005/8/layout/hList1"/>
    <dgm:cxn modelId="{071C435D-9FC5-4654-975D-0DCDC4A1D510}" type="presOf" srcId="{F95D9ED9-72D2-4FC9-A206-0D1A67160D03}" destId="{075FEAC7-31A6-4A91-B251-7AE8E9A77A0D}" srcOrd="0" destOrd="1" presId="urn:microsoft.com/office/officeart/2005/8/layout/hList1"/>
    <dgm:cxn modelId="{1A27897F-91E3-47C8-AFF1-431541F70E36}" srcId="{05C6918D-9311-4CD8-8D78-987F00B63F39}" destId="{D6B0E36E-87E2-48DE-9CE0-28B1C259529A}" srcOrd="2" destOrd="0" parTransId="{060DA765-531F-4C13-9D07-9D1E6CC9021A}" sibTransId="{973CFABF-5AE9-4D77-A871-6F1321513D7E}"/>
    <dgm:cxn modelId="{E489F111-1AC1-46F0-8DC5-E67D2A432569}" srcId="{8CBD2333-0B81-4D76-876C-C934A575FA9D}" destId="{16CEF77B-C054-4694-A619-4D9563B65293}" srcOrd="2" destOrd="0" parTransId="{28B8A048-A1C3-4140-BEAD-3D1D304CF291}" sibTransId="{533F1D21-8C8A-4A60-9BA1-AE2B3BAE3C4E}"/>
    <dgm:cxn modelId="{249AB897-BDFF-4FC8-9506-E2360D99FBEF}" type="presOf" srcId="{1C0E3932-4034-4D7B-999E-429AA071E8BE}" destId="{FB095B1E-DDC4-4E2F-AC24-AB14A0FE4EB7}" srcOrd="0" destOrd="1" presId="urn:microsoft.com/office/officeart/2005/8/layout/hList1"/>
    <dgm:cxn modelId="{C7B62EFA-2B85-4E14-9C3B-6E6D7D1C5914}" type="presOf" srcId="{68C87DC4-1550-46AD-8303-2E557428E8AA}" destId="{FB095B1E-DDC4-4E2F-AC24-AB14A0FE4EB7}" srcOrd="0" destOrd="3" presId="urn:microsoft.com/office/officeart/2005/8/layout/hList1"/>
    <dgm:cxn modelId="{E093DE7F-33BA-4E59-A741-868DBA5E7CE9}" srcId="{73BBD905-9F8F-4890-ADD7-56124F1D03B0}" destId="{8CBD2333-0B81-4D76-876C-C934A575FA9D}" srcOrd="0" destOrd="0" parTransId="{8BC056FF-D16B-4EE5-A757-D121D8D62324}" sibTransId="{622E0F4D-8969-4F2C-8671-1882C0D957F4}"/>
    <dgm:cxn modelId="{18F08C39-711B-4FD0-BBA6-173E127F9F39}" type="presOf" srcId="{8CBD2333-0B81-4D76-876C-C934A575FA9D}" destId="{7B5035C3-D74D-4316-9C56-7FBFA7D9A945}" srcOrd="0" destOrd="0" presId="urn:microsoft.com/office/officeart/2005/8/layout/hList1"/>
    <dgm:cxn modelId="{7FC7F330-75DB-4A28-B398-058A5D9ADBCF}" srcId="{05C6918D-9311-4CD8-8D78-987F00B63F39}" destId="{E618B262-B08C-4DF4-8E08-EB1F7AF5D435}" srcOrd="0" destOrd="0" parTransId="{3A36FDCB-A34B-4E0E-83A0-345957A5F987}" sibTransId="{EA70BCC6-CC72-469A-97A6-7182AE3DAE09}"/>
    <dgm:cxn modelId="{8094707F-EE82-46F4-8B91-404629FE098B}" type="presOf" srcId="{D6B0E36E-87E2-48DE-9CE0-28B1C259529A}" destId="{FB095B1E-DDC4-4E2F-AC24-AB14A0FE4EB7}" srcOrd="0" destOrd="2" presId="urn:microsoft.com/office/officeart/2005/8/layout/hList1"/>
    <dgm:cxn modelId="{BE7B4DB5-57EF-42E9-8324-1C00861B2556}" type="presOf" srcId="{F6B9868B-E558-492F-AE29-523964A142C3}" destId="{075FEAC7-31A6-4A91-B251-7AE8E9A77A0D}" srcOrd="0" destOrd="0" presId="urn:microsoft.com/office/officeart/2005/8/layout/hList1"/>
    <dgm:cxn modelId="{B68206A2-100F-4870-8307-26D6C81502F6}" srcId="{73BBD905-9F8F-4890-ADD7-56124F1D03B0}" destId="{05C6918D-9311-4CD8-8D78-987F00B63F39}" srcOrd="2" destOrd="0" parTransId="{142C92B8-3FC3-4295-9D84-3FD869FFB82D}" sibTransId="{288C2657-808B-4C5E-BC0B-D2D515319371}"/>
    <dgm:cxn modelId="{A8AAFAFA-79DD-489F-A6DF-9AEEF1222C68}" type="presOf" srcId="{16CEF77B-C054-4694-A619-4D9563B65293}" destId="{49B854C4-18C6-4019-B8FE-1055246B7BB6}" srcOrd="0" destOrd="2" presId="urn:microsoft.com/office/officeart/2005/8/layout/hList1"/>
    <dgm:cxn modelId="{FD86DD1C-6D30-488E-A636-8A31AEC9B478}" type="presOf" srcId="{52163414-6E16-45D6-9136-A720021DBEA9}" destId="{FD7DA42E-CABB-442E-93E0-46635129820E}" srcOrd="0" destOrd="0" presId="urn:microsoft.com/office/officeart/2005/8/layout/hList1"/>
    <dgm:cxn modelId="{04A47F35-F380-445B-ACEC-81C85BE97B20}" type="presOf" srcId="{B0329E5E-C0F5-489B-BAAA-257208C29A07}" destId="{49B854C4-18C6-4019-B8FE-1055246B7BB6}" srcOrd="0" destOrd="1" presId="urn:microsoft.com/office/officeart/2005/8/layout/hList1"/>
    <dgm:cxn modelId="{B4475824-8040-40A7-A602-4EE57C858E6F}" srcId="{8CBD2333-0B81-4D76-876C-C934A575FA9D}" destId="{B0329E5E-C0F5-489B-BAAA-257208C29A07}" srcOrd="1" destOrd="0" parTransId="{AC8AF171-0A83-4C0D-98F9-7F9AD9CCDD23}" sibTransId="{61C4954E-57A3-4FD3-A095-8D41ACC6688B}"/>
    <dgm:cxn modelId="{881A5577-F615-4FEB-8927-94C4210C728D}" type="presOf" srcId="{73BBD905-9F8F-4890-ADD7-56124F1D03B0}" destId="{074C67FD-1088-4B88-9433-44199C2CB705}" srcOrd="0" destOrd="0" presId="urn:microsoft.com/office/officeart/2005/8/layout/hList1"/>
    <dgm:cxn modelId="{64B39148-1FE4-42E9-964A-E9454686DF04}" srcId="{05C6918D-9311-4CD8-8D78-987F00B63F39}" destId="{1C0E3932-4034-4D7B-999E-429AA071E8BE}" srcOrd="1" destOrd="0" parTransId="{3070C5B5-A4A5-40AF-B7A4-0A007F16EEA5}" sibTransId="{0ADF338D-E88E-45C8-B546-68AF68C00C23}"/>
    <dgm:cxn modelId="{B9CBE8A9-6E30-4F56-9709-C4115FF3DB06}" type="presParOf" srcId="{074C67FD-1088-4B88-9433-44199C2CB705}" destId="{78AFC65B-127A-4576-972E-B17419023D4D}" srcOrd="0" destOrd="0" presId="urn:microsoft.com/office/officeart/2005/8/layout/hList1"/>
    <dgm:cxn modelId="{7298E6FD-D33B-475A-AA7C-52E4B85BCDC5}" type="presParOf" srcId="{78AFC65B-127A-4576-972E-B17419023D4D}" destId="{7B5035C3-D74D-4316-9C56-7FBFA7D9A945}" srcOrd="0" destOrd="0" presId="urn:microsoft.com/office/officeart/2005/8/layout/hList1"/>
    <dgm:cxn modelId="{19D342BD-438F-41BE-A03A-481A52FDAFA5}" type="presParOf" srcId="{78AFC65B-127A-4576-972E-B17419023D4D}" destId="{49B854C4-18C6-4019-B8FE-1055246B7BB6}" srcOrd="1" destOrd="0" presId="urn:microsoft.com/office/officeart/2005/8/layout/hList1"/>
    <dgm:cxn modelId="{B275973D-7137-49D7-B549-7689E1AE0A7E}" type="presParOf" srcId="{074C67FD-1088-4B88-9433-44199C2CB705}" destId="{E78C07E9-E024-4556-8707-DB1AB91808DF}" srcOrd="1" destOrd="0" presId="urn:microsoft.com/office/officeart/2005/8/layout/hList1"/>
    <dgm:cxn modelId="{1A6AEA66-F837-40F7-9B44-E07CAE0CDAF9}" type="presParOf" srcId="{074C67FD-1088-4B88-9433-44199C2CB705}" destId="{7FE418E6-DDC8-439B-8E5E-47A1E1A853D2}" srcOrd="2" destOrd="0" presId="urn:microsoft.com/office/officeart/2005/8/layout/hList1"/>
    <dgm:cxn modelId="{AEBDBB19-53C3-49AE-A71B-97A2A44CFED8}" type="presParOf" srcId="{7FE418E6-DDC8-439B-8E5E-47A1E1A853D2}" destId="{FD7DA42E-CABB-442E-93E0-46635129820E}" srcOrd="0" destOrd="0" presId="urn:microsoft.com/office/officeart/2005/8/layout/hList1"/>
    <dgm:cxn modelId="{0F2676CF-AD12-496D-8DC2-B247B4AEF955}" type="presParOf" srcId="{7FE418E6-DDC8-439B-8E5E-47A1E1A853D2}" destId="{075FEAC7-31A6-4A91-B251-7AE8E9A77A0D}" srcOrd="1" destOrd="0" presId="urn:microsoft.com/office/officeart/2005/8/layout/hList1"/>
    <dgm:cxn modelId="{09C622E1-AFA9-45CF-8F4F-153138273A21}" type="presParOf" srcId="{074C67FD-1088-4B88-9433-44199C2CB705}" destId="{6D87C032-A5F2-4159-A351-6193FD9D0A89}" srcOrd="3" destOrd="0" presId="urn:microsoft.com/office/officeart/2005/8/layout/hList1"/>
    <dgm:cxn modelId="{CA628FAB-77FF-4A6E-AF52-DB5E95B742DA}" type="presParOf" srcId="{074C67FD-1088-4B88-9433-44199C2CB705}" destId="{9729A066-F1A1-4241-856C-0A3AB4BA2EB9}" srcOrd="4" destOrd="0" presId="urn:microsoft.com/office/officeart/2005/8/layout/hList1"/>
    <dgm:cxn modelId="{946BD45D-8AC4-401B-91DD-B05FE87A8FD8}" type="presParOf" srcId="{9729A066-F1A1-4241-856C-0A3AB4BA2EB9}" destId="{B5288BBA-27BD-4D42-AF1C-16E67B24997B}" srcOrd="0" destOrd="0" presId="urn:microsoft.com/office/officeart/2005/8/layout/hList1"/>
    <dgm:cxn modelId="{AB60C07E-9BF5-46C8-8755-997B25C50B8F}" type="presParOf" srcId="{9729A066-F1A1-4241-856C-0A3AB4BA2EB9}" destId="{FB095B1E-DDC4-4E2F-AC24-AB14A0FE4EB7}"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16CF2D-A9F6-41F3-916D-1283D4C2B487}">
      <dsp:nvSpPr>
        <dsp:cNvPr id="0" name=""/>
        <dsp:cNvSpPr/>
      </dsp:nvSpPr>
      <dsp:spPr>
        <a:xfrm>
          <a:off x="2600960" y="72248"/>
          <a:ext cx="3467946" cy="3467946"/>
        </a:xfrm>
        <a:prstGeom prst="ellipse">
          <a:avLst/>
        </a:prstGeom>
        <a:solidFill>
          <a:schemeClr val="accent3">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r>
            <a:rPr lang="zh-TW" altLang="en-US" sz="6500" kern="1200" dirty="0" smtClean="0">
              <a:solidFill>
                <a:srgbClr val="FF0000"/>
              </a:solidFill>
              <a:latin typeface="微軟正黑體" panose="020B0604030504040204" pitchFamily="34" charset="-120"/>
              <a:ea typeface="微軟正黑體" panose="020B0604030504040204" pitchFamily="34" charset="-120"/>
            </a:rPr>
            <a:t>語法</a:t>
          </a:r>
          <a:endParaRPr lang="zh-TW" altLang="en-US" sz="6500" kern="1200" dirty="0">
            <a:solidFill>
              <a:srgbClr val="FF0000"/>
            </a:solidFill>
            <a:latin typeface="微軟正黑體" panose="020B0604030504040204" pitchFamily="34" charset="-120"/>
            <a:ea typeface="微軟正黑體" panose="020B0604030504040204" pitchFamily="34" charset="-120"/>
          </a:endParaRPr>
        </a:p>
      </dsp:txBody>
      <dsp:txXfrm>
        <a:off x="3063353" y="679139"/>
        <a:ext cx="2543160" cy="1560575"/>
      </dsp:txXfrm>
    </dsp:sp>
    <dsp:sp modelId="{B9D31433-ECBC-4C0D-8610-5B1BB43B9EFF}">
      <dsp:nvSpPr>
        <dsp:cNvPr id="0" name=""/>
        <dsp:cNvSpPr/>
      </dsp:nvSpPr>
      <dsp:spPr>
        <a:xfrm>
          <a:off x="3852310" y="2239715"/>
          <a:ext cx="3467946" cy="3467946"/>
        </a:xfrm>
        <a:prstGeom prst="ellipse">
          <a:avLst/>
        </a:prstGeom>
        <a:solidFill>
          <a:schemeClr val="accent3">
            <a:alpha val="50000"/>
            <a:hueOff val="5625132"/>
            <a:satOff val="-8440"/>
            <a:lumOff val="-137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r>
            <a:rPr lang="zh-TW" altLang="en-US" sz="6500" kern="1200" dirty="0" smtClean="0">
              <a:latin typeface="微軟正黑體" panose="020B0604030504040204" pitchFamily="34" charset="-120"/>
              <a:ea typeface="微軟正黑體" panose="020B0604030504040204" pitchFamily="34" charset="-120"/>
            </a:rPr>
            <a:t>語意</a:t>
          </a:r>
          <a:endParaRPr lang="zh-TW" altLang="en-US" sz="6500" kern="1200" dirty="0">
            <a:latin typeface="微軟正黑體" panose="020B0604030504040204" pitchFamily="34" charset="-120"/>
            <a:ea typeface="微軟正黑體" panose="020B0604030504040204" pitchFamily="34" charset="-120"/>
          </a:endParaRPr>
        </a:p>
      </dsp:txBody>
      <dsp:txXfrm>
        <a:off x="4912924" y="3135601"/>
        <a:ext cx="2080767" cy="1907370"/>
      </dsp:txXfrm>
    </dsp:sp>
    <dsp:sp modelId="{9D75A9CC-7A02-4248-A82C-79F84A98B72B}">
      <dsp:nvSpPr>
        <dsp:cNvPr id="0" name=""/>
        <dsp:cNvSpPr/>
      </dsp:nvSpPr>
      <dsp:spPr>
        <a:xfrm>
          <a:off x="1349609" y="2239715"/>
          <a:ext cx="3467946" cy="3467946"/>
        </a:xfrm>
        <a:prstGeom prst="ellipse">
          <a:avLst/>
        </a:prstGeom>
        <a:solidFill>
          <a:schemeClr val="accent3">
            <a:alpha val="50000"/>
            <a:hueOff val="11250264"/>
            <a:satOff val="-16880"/>
            <a:lumOff val="-2745"/>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r>
            <a:rPr lang="zh-TW" altLang="en-US" sz="6500" kern="1200" dirty="0" smtClean="0">
              <a:latin typeface="微軟正黑體" panose="020B0604030504040204" pitchFamily="34" charset="-120"/>
              <a:ea typeface="微軟正黑體" panose="020B0604030504040204" pitchFamily="34" charset="-120"/>
            </a:rPr>
            <a:t>配置</a:t>
          </a:r>
          <a:endParaRPr lang="zh-TW" altLang="en-US" sz="6500" kern="1200" dirty="0">
            <a:latin typeface="微軟正黑體" panose="020B0604030504040204" pitchFamily="34" charset="-120"/>
            <a:ea typeface="微軟正黑體" panose="020B0604030504040204" pitchFamily="34" charset="-120"/>
          </a:endParaRPr>
        </a:p>
      </dsp:txBody>
      <dsp:txXfrm>
        <a:off x="1676174" y="3135601"/>
        <a:ext cx="2080767" cy="19073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1B4A02-79BB-4B0D-9D18-DAD6F8B7854C}">
      <dsp:nvSpPr>
        <dsp:cNvPr id="0" name=""/>
        <dsp:cNvSpPr/>
      </dsp:nvSpPr>
      <dsp:spPr>
        <a:xfrm>
          <a:off x="3579478" y="2236972"/>
          <a:ext cx="2843289" cy="2459560"/>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zh-TW" altLang="en-US" sz="3600" kern="1200" dirty="0" smtClean="0">
              <a:latin typeface="微軟正黑體" panose="020B0604030504040204" pitchFamily="34" charset="-120"/>
              <a:ea typeface="微軟正黑體" panose="020B0604030504040204" pitchFamily="34" charset="-120"/>
              <a:cs typeface="Times New Roman" panose="02020603050405020304" pitchFamily="18" charset="0"/>
            </a:rPr>
            <a:t>表示法元素</a:t>
          </a:r>
          <a:endParaRPr lang="zh-TW" altLang="en-US" sz="3600" kern="1200" dirty="0">
            <a:latin typeface="微軟正黑體" panose="020B0604030504040204" pitchFamily="34" charset="-120"/>
            <a:ea typeface="微軟正黑體" panose="020B0604030504040204" pitchFamily="34" charset="-120"/>
            <a:cs typeface="Times New Roman" panose="02020603050405020304" pitchFamily="18" charset="0"/>
          </a:endParaRPr>
        </a:p>
      </dsp:txBody>
      <dsp:txXfrm>
        <a:off x="4050651" y="2644556"/>
        <a:ext cx="1900943" cy="1644392"/>
      </dsp:txXfrm>
    </dsp:sp>
    <dsp:sp modelId="{66379AC2-9263-483C-849B-2BF2971246F9}">
      <dsp:nvSpPr>
        <dsp:cNvPr id="0" name=""/>
        <dsp:cNvSpPr/>
      </dsp:nvSpPr>
      <dsp:spPr>
        <a:xfrm>
          <a:off x="5359924" y="1060239"/>
          <a:ext cx="1072764" cy="924328"/>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54494B-69B4-433F-84D9-879B9014D03F}">
      <dsp:nvSpPr>
        <dsp:cNvPr id="0" name=""/>
        <dsp:cNvSpPr/>
      </dsp:nvSpPr>
      <dsp:spPr>
        <a:xfrm>
          <a:off x="3841386" y="0"/>
          <a:ext cx="2330055" cy="2015771"/>
        </a:xfrm>
        <a:prstGeom prst="hexagon">
          <a:avLst>
            <a:gd name="adj" fmla="val 28570"/>
            <a:gd name="vf" fmla="val 1154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altLang="zh-TW" sz="2400" kern="1200" dirty="0" smtClean="0">
              <a:latin typeface="Times New Roman" panose="02020603050405020304" pitchFamily="18" charset="0"/>
              <a:ea typeface="標楷體" panose="03000509000000000000" pitchFamily="65" charset="-120"/>
              <a:cs typeface="Times New Roman" panose="02020603050405020304" pitchFamily="18" charset="0"/>
            </a:rPr>
            <a:t>Entity Class</a:t>
          </a:r>
          <a:endParaRPr lang="zh-TW" altLang="en-US" sz="2400" kern="1200" dirty="0">
            <a:latin typeface="Times New Roman" panose="02020603050405020304" pitchFamily="18" charset="0"/>
            <a:ea typeface="標楷體" panose="03000509000000000000" pitchFamily="65" charset="-120"/>
            <a:cs typeface="Times New Roman" panose="02020603050405020304" pitchFamily="18" charset="0"/>
          </a:endParaRPr>
        </a:p>
      </dsp:txBody>
      <dsp:txXfrm>
        <a:off x="4227526" y="334056"/>
        <a:ext cx="1557775" cy="1347659"/>
      </dsp:txXfrm>
    </dsp:sp>
    <dsp:sp modelId="{335D0F03-983A-4385-85E5-C866C8086513}">
      <dsp:nvSpPr>
        <dsp:cNvPr id="0" name=""/>
        <dsp:cNvSpPr/>
      </dsp:nvSpPr>
      <dsp:spPr>
        <a:xfrm>
          <a:off x="6611924" y="2788241"/>
          <a:ext cx="1072764" cy="924328"/>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F93464-2296-4E84-A88E-B545710378F3}">
      <dsp:nvSpPr>
        <dsp:cNvPr id="0" name=""/>
        <dsp:cNvSpPr/>
      </dsp:nvSpPr>
      <dsp:spPr>
        <a:xfrm>
          <a:off x="5978318" y="1239834"/>
          <a:ext cx="2330055" cy="2015771"/>
        </a:xfrm>
        <a:prstGeom prst="hexagon">
          <a:avLst>
            <a:gd name="adj" fmla="val 28570"/>
            <a:gd name="vf" fmla="val 115470"/>
          </a:avLst>
        </a:prstGeom>
        <a:solidFill>
          <a:schemeClr val="accent2">
            <a:hueOff val="936304"/>
            <a:satOff val="-1168"/>
            <a:lumOff val="2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altLang="zh-TW" sz="2400" kern="1200" dirty="0" smtClean="0">
              <a:latin typeface="Times New Roman" panose="02020603050405020304" pitchFamily="18" charset="0"/>
              <a:ea typeface="標楷體" panose="03000509000000000000" pitchFamily="65" charset="-120"/>
              <a:cs typeface="Times New Roman" panose="02020603050405020304" pitchFamily="18" charset="0"/>
            </a:rPr>
            <a:t>Attribute</a:t>
          </a:r>
          <a:endParaRPr lang="zh-TW" altLang="en-US" sz="2400" kern="1200" dirty="0">
            <a:latin typeface="Times New Roman" panose="02020603050405020304" pitchFamily="18" charset="0"/>
            <a:ea typeface="標楷體" panose="03000509000000000000" pitchFamily="65" charset="-120"/>
            <a:cs typeface="Times New Roman" panose="02020603050405020304" pitchFamily="18" charset="0"/>
          </a:endParaRPr>
        </a:p>
      </dsp:txBody>
      <dsp:txXfrm>
        <a:off x="6364458" y="1573890"/>
        <a:ext cx="1557775" cy="1347659"/>
      </dsp:txXfrm>
    </dsp:sp>
    <dsp:sp modelId="{A19A96B6-4515-4A96-B106-01B67256CE53}">
      <dsp:nvSpPr>
        <dsp:cNvPr id="0" name=""/>
        <dsp:cNvSpPr/>
      </dsp:nvSpPr>
      <dsp:spPr>
        <a:xfrm>
          <a:off x="5742204" y="4738832"/>
          <a:ext cx="1072764" cy="924328"/>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723492-1744-424C-81AE-FD88C8380688}">
      <dsp:nvSpPr>
        <dsp:cNvPr id="0" name=""/>
        <dsp:cNvSpPr/>
      </dsp:nvSpPr>
      <dsp:spPr>
        <a:xfrm>
          <a:off x="5978318" y="3677206"/>
          <a:ext cx="2330055" cy="2015771"/>
        </a:xfrm>
        <a:prstGeom prst="hexagon">
          <a:avLst>
            <a:gd name="adj" fmla="val 28570"/>
            <a:gd name="vf" fmla="val 115470"/>
          </a:avLst>
        </a:prstGeom>
        <a:solidFill>
          <a:schemeClr val="accent2">
            <a:hueOff val="1872608"/>
            <a:satOff val="-2336"/>
            <a:lumOff val="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altLang="zh-TW" sz="2400" kern="1200" dirty="0" smtClean="0">
              <a:latin typeface="Times New Roman" panose="02020603050405020304" pitchFamily="18" charset="0"/>
              <a:ea typeface="標楷體" panose="03000509000000000000" pitchFamily="65" charset="-120"/>
              <a:cs typeface="Times New Roman" panose="02020603050405020304" pitchFamily="18" charset="0"/>
            </a:rPr>
            <a:t>Relation-ship</a:t>
          </a:r>
          <a:endParaRPr lang="zh-TW" altLang="en-US" sz="2400" kern="1200" dirty="0">
            <a:latin typeface="Times New Roman" panose="02020603050405020304" pitchFamily="18" charset="0"/>
            <a:ea typeface="標楷體" panose="03000509000000000000" pitchFamily="65" charset="-120"/>
            <a:cs typeface="Times New Roman" panose="02020603050405020304" pitchFamily="18" charset="0"/>
          </a:endParaRPr>
        </a:p>
      </dsp:txBody>
      <dsp:txXfrm>
        <a:off x="6364458" y="4011262"/>
        <a:ext cx="1557775" cy="1347659"/>
      </dsp:txXfrm>
    </dsp:sp>
    <dsp:sp modelId="{93D3ED07-CC52-4790-82E8-087DFE0D98DB}">
      <dsp:nvSpPr>
        <dsp:cNvPr id="0" name=""/>
        <dsp:cNvSpPr/>
      </dsp:nvSpPr>
      <dsp:spPr>
        <a:xfrm>
          <a:off x="3584769" y="4941310"/>
          <a:ext cx="1072764" cy="924328"/>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1CCD4F-5A4F-495F-8F74-4435B4121EE3}">
      <dsp:nvSpPr>
        <dsp:cNvPr id="0" name=""/>
        <dsp:cNvSpPr/>
      </dsp:nvSpPr>
      <dsp:spPr>
        <a:xfrm>
          <a:off x="3841386" y="4918428"/>
          <a:ext cx="2330055" cy="2015771"/>
        </a:xfrm>
        <a:prstGeom prst="hexagon">
          <a:avLst>
            <a:gd name="adj" fmla="val 28570"/>
            <a:gd name="vf" fmla="val 115470"/>
          </a:avLst>
        </a:prstGeom>
        <a:solidFill>
          <a:schemeClr val="accent2">
            <a:hueOff val="2808911"/>
            <a:satOff val="-3503"/>
            <a:lumOff val="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altLang="zh-TW" sz="2400" kern="1200" dirty="0" smtClean="0">
              <a:latin typeface="Times New Roman" panose="02020603050405020304" pitchFamily="18" charset="0"/>
              <a:ea typeface="標楷體" panose="03000509000000000000" pitchFamily="65" charset="-120"/>
              <a:cs typeface="Times New Roman" panose="02020603050405020304" pitchFamily="18" charset="0"/>
            </a:rPr>
            <a:t>Sub-type &amp; Super-type</a:t>
          </a:r>
          <a:endParaRPr lang="zh-TW" altLang="en-US" sz="2400" kern="1200" dirty="0">
            <a:latin typeface="Times New Roman" panose="02020603050405020304" pitchFamily="18" charset="0"/>
            <a:ea typeface="標楷體" panose="03000509000000000000" pitchFamily="65" charset="-120"/>
            <a:cs typeface="Times New Roman" panose="02020603050405020304" pitchFamily="18" charset="0"/>
          </a:endParaRPr>
        </a:p>
      </dsp:txBody>
      <dsp:txXfrm>
        <a:off x="4227526" y="5252484"/>
        <a:ext cx="1557775" cy="1347659"/>
      </dsp:txXfrm>
    </dsp:sp>
    <dsp:sp modelId="{A6632C93-876F-4B94-AEEE-CBCB8936516A}">
      <dsp:nvSpPr>
        <dsp:cNvPr id="0" name=""/>
        <dsp:cNvSpPr/>
      </dsp:nvSpPr>
      <dsp:spPr>
        <a:xfrm>
          <a:off x="2312267" y="3214001"/>
          <a:ext cx="1072764" cy="924328"/>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4F3AB1-A866-45D9-ABA5-968B149507A2}">
      <dsp:nvSpPr>
        <dsp:cNvPr id="0" name=""/>
        <dsp:cNvSpPr/>
      </dsp:nvSpPr>
      <dsp:spPr>
        <a:xfrm>
          <a:off x="1694534" y="3678593"/>
          <a:ext cx="2330055" cy="2015771"/>
        </a:xfrm>
        <a:prstGeom prst="hexagon">
          <a:avLst>
            <a:gd name="adj" fmla="val 28570"/>
            <a:gd name="vf" fmla="val 115470"/>
          </a:avLst>
        </a:prstGeom>
        <a:solidFill>
          <a:schemeClr val="accent2">
            <a:hueOff val="3745215"/>
            <a:satOff val="-4671"/>
            <a:lumOff val="1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altLang="zh-TW" sz="2400" kern="1200" dirty="0" smtClean="0">
              <a:latin typeface="Times New Roman" panose="02020603050405020304" pitchFamily="18" charset="0"/>
              <a:ea typeface="標楷體" panose="03000509000000000000" pitchFamily="65" charset="-120"/>
              <a:cs typeface="Times New Roman" panose="02020603050405020304" pitchFamily="18" charset="0"/>
            </a:rPr>
            <a:t>Arc</a:t>
          </a:r>
          <a:endParaRPr lang="zh-TW" altLang="en-US" sz="2400" kern="1200" dirty="0">
            <a:latin typeface="Times New Roman" panose="02020603050405020304" pitchFamily="18" charset="0"/>
            <a:ea typeface="標楷體" panose="03000509000000000000" pitchFamily="65" charset="-120"/>
            <a:cs typeface="Times New Roman" panose="02020603050405020304" pitchFamily="18" charset="0"/>
          </a:endParaRPr>
        </a:p>
      </dsp:txBody>
      <dsp:txXfrm>
        <a:off x="2080674" y="4012649"/>
        <a:ext cx="1557775" cy="1347659"/>
      </dsp:txXfrm>
    </dsp:sp>
    <dsp:sp modelId="{EC8C4D32-33EF-473F-B9B9-70AE81E1FA29}">
      <dsp:nvSpPr>
        <dsp:cNvPr id="0" name=""/>
        <dsp:cNvSpPr/>
      </dsp:nvSpPr>
      <dsp:spPr>
        <a:xfrm>
          <a:off x="1694534" y="1237061"/>
          <a:ext cx="2330055" cy="2015771"/>
        </a:xfrm>
        <a:prstGeom prst="hexagon">
          <a:avLst>
            <a:gd name="adj" fmla="val 28570"/>
            <a:gd name="vf" fmla="val 115470"/>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altLang="zh-TW" sz="2400" kern="1200" dirty="0" smtClean="0">
              <a:latin typeface="Times New Roman" panose="02020603050405020304" pitchFamily="18" charset="0"/>
              <a:ea typeface="標楷體" panose="03000509000000000000" pitchFamily="65" charset="-120"/>
              <a:cs typeface="Times New Roman" panose="02020603050405020304" pitchFamily="18" charset="0"/>
            </a:rPr>
            <a:t>Unique Identifier</a:t>
          </a:r>
          <a:endParaRPr lang="zh-TW" altLang="en-US" sz="2400" kern="1200" dirty="0">
            <a:latin typeface="Times New Roman" panose="02020603050405020304" pitchFamily="18" charset="0"/>
            <a:ea typeface="標楷體" panose="03000509000000000000" pitchFamily="65" charset="-120"/>
            <a:cs typeface="Times New Roman" panose="02020603050405020304" pitchFamily="18" charset="0"/>
          </a:endParaRPr>
        </a:p>
      </dsp:txBody>
      <dsp:txXfrm>
        <a:off x="2080674" y="1571117"/>
        <a:ext cx="1557775" cy="134765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B77F3D-5363-4D8D-A916-E5C2CD27F03C}">
      <dsp:nvSpPr>
        <dsp:cNvPr id="0" name=""/>
        <dsp:cNvSpPr/>
      </dsp:nvSpPr>
      <dsp:spPr>
        <a:xfrm>
          <a:off x="0" y="0"/>
          <a:ext cx="12247145" cy="655319"/>
        </a:xfrm>
        <a:prstGeom prst="rect">
          <a:avLst/>
        </a:prstGeom>
        <a:solidFill>
          <a:schemeClr val="accent4">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zh-TW" altLang="en-US" sz="2800" kern="1200" dirty="0" smtClean="0"/>
            <a:t>常見方法</a:t>
          </a:r>
          <a:endParaRPr lang="zh-TW" altLang="en-US" sz="2800" kern="1200" dirty="0"/>
        </a:p>
      </dsp:txBody>
      <dsp:txXfrm>
        <a:off x="0" y="0"/>
        <a:ext cx="12247145" cy="655319"/>
      </dsp:txXfrm>
    </dsp:sp>
    <dsp:sp modelId="{82AC75D0-BC2E-45CA-9506-537AC47B8F3D}">
      <dsp:nvSpPr>
        <dsp:cNvPr id="0" name=""/>
        <dsp:cNvSpPr/>
      </dsp:nvSpPr>
      <dsp:spPr>
        <a:xfrm>
          <a:off x="3229" y="655319"/>
          <a:ext cx="4664540" cy="1376171"/>
        </a:xfrm>
        <a:prstGeom prst="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zh-TW" altLang="en-US" sz="3600" kern="1200" dirty="0" smtClean="0"/>
            <a:t>辨識</a:t>
          </a:r>
          <a:r>
            <a:rPr lang="en-US" altLang="zh-TW" sz="3600" kern="1200" dirty="0" smtClean="0"/>
            <a:t>Use</a:t>
          </a:r>
          <a:r>
            <a:rPr lang="zh-TW" altLang="en-US" sz="3600" kern="1200" dirty="0" smtClean="0"/>
            <a:t> </a:t>
          </a:r>
          <a:r>
            <a:rPr lang="en-US" altLang="zh-TW" sz="3600" kern="1200" dirty="0" smtClean="0"/>
            <a:t>Case</a:t>
          </a:r>
          <a:r>
            <a:rPr lang="zh-TW" altLang="en-US" sz="3600" kern="1200" dirty="0" smtClean="0"/>
            <a:t>中</a:t>
          </a:r>
          <a:r>
            <a:rPr lang="en-US" altLang="zh-TW" sz="3600" kern="1200" dirty="0" smtClean="0"/>
            <a:t/>
          </a:r>
          <a:br>
            <a:rPr lang="en-US" altLang="zh-TW" sz="3600" kern="1200" dirty="0" smtClean="0"/>
          </a:br>
          <a:r>
            <a:rPr lang="zh-TW" altLang="en-US" sz="3600" kern="1200" dirty="0" smtClean="0"/>
            <a:t>的名詞</a:t>
          </a:r>
          <a:endParaRPr lang="zh-TW" altLang="en-US" sz="3600" kern="1200" dirty="0"/>
        </a:p>
      </dsp:txBody>
      <dsp:txXfrm>
        <a:off x="3229" y="655319"/>
        <a:ext cx="4664540" cy="1376171"/>
      </dsp:txXfrm>
    </dsp:sp>
    <dsp:sp modelId="{F87A98A1-75A5-497A-B458-0C604858C9F6}">
      <dsp:nvSpPr>
        <dsp:cNvPr id="0" name=""/>
        <dsp:cNvSpPr/>
      </dsp:nvSpPr>
      <dsp:spPr>
        <a:xfrm>
          <a:off x="4667770" y="655319"/>
          <a:ext cx="3730971" cy="1376171"/>
        </a:xfrm>
        <a:prstGeom prst="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zh-TW" altLang="en-US" sz="3600" kern="1200" dirty="0" smtClean="0"/>
            <a:t>參考分類清單</a:t>
          </a:r>
          <a:endParaRPr lang="zh-TW" altLang="en-US" sz="3600" kern="1200" dirty="0"/>
        </a:p>
      </dsp:txBody>
      <dsp:txXfrm>
        <a:off x="4667770" y="655319"/>
        <a:ext cx="3730971" cy="1376171"/>
      </dsp:txXfrm>
    </dsp:sp>
    <dsp:sp modelId="{1458380C-0D0E-49E2-AD21-7C349C2C4CC3}">
      <dsp:nvSpPr>
        <dsp:cNvPr id="0" name=""/>
        <dsp:cNvSpPr/>
      </dsp:nvSpPr>
      <dsp:spPr>
        <a:xfrm>
          <a:off x="8398742" y="655319"/>
          <a:ext cx="3845172" cy="1376171"/>
        </a:xfrm>
        <a:prstGeom prst="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zh-TW" altLang="en-US" sz="3600" kern="1200" dirty="0" smtClean="0"/>
            <a:t>參考既有</a:t>
          </a:r>
          <a:r>
            <a:rPr lang="en-US" altLang="zh-TW" sz="3600" kern="1200" dirty="0" smtClean="0"/>
            <a:t>Pattern</a:t>
          </a:r>
          <a:endParaRPr lang="zh-TW" altLang="en-US" sz="3600" kern="1200" dirty="0"/>
        </a:p>
      </dsp:txBody>
      <dsp:txXfrm>
        <a:off x="8398742" y="655319"/>
        <a:ext cx="3845172" cy="1376171"/>
      </dsp:txXfrm>
    </dsp:sp>
    <dsp:sp modelId="{EAB4B900-6F4B-4451-9721-DA38DD992D34}">
      <dsp:nvSpPr>
        <dsp:cNvPr id="0" name=""/>
        <dsp:cNvSpPr/>
      </dsp:nvSpPr>
      <dsp:spPr>
        <a:xfrm>
          <a:off x="0" y="2031491"/>
          <a:ext cx="12247145" cy="152907"/>
        </a:xfrm>
        <a:prstGeom prst="rect">
          <a:avLst/>
        </a:prstGeom>
        <a:solidFill>
          <a:schemeClr val="accent4">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1B4A02-79BB-4B0D-9D18-DAD6F8B7854C}">
      <dsp:nvSpPr>
        <dsp:cNvPr id="0" name=""/>
        <dsp:cNvSpPr/>
      </dsp:nvSpPr>
      <dsp:spPr>
        <a:xfrm>
          <a:off x="3431197" y="2094330"/>
          <a:ext cx="2661985" cy="2302724"/>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zh-TW" altLang="en-US" sz="3600" kern="1200" dirty="0" smtClean="0">
              <a:latin typeface="微軟正黑體" panose="020B0604030504040204" pitchFamily="34" charset="-120"/>
              <a:ea typeface="微軟正黑體" panose="020B0604030504040204" pitchFamily="34" charset="-120"/>
            </a:rPr>
            <a:t>表示法元素</a:t>
          </a:r>
          <a:endParaRPr lang="zh-TW" altLang="en-US" sz="3600" kern="1200" dirty="0">
            <a:latin typeface="微軟正黑體" panose="020B0604030504040204" pitchFamily="34" charset="-120"/>
            <a:ea typeface="微軟正黑體" panose="020B0604030504040204" pitchFamily="34" charset="-120"/>
          </a:endParaRPr>
        </a:p>
      </dsp:txBody>
      <dsp:txXfrm>
        <a:off x="3872325" y="2475924"/>
        <a:ext cx="1779729" cy="1539536"/>
      </dsp:txXfrm>
    </dsp:sp>
    <dsp:sp modelId="{66379AC2-9263-483C-849B-2BF2971246F9}">
      <dsp:nvSpPr>
        <dsp:cNvPr id="0" name=""/>
        <dsp:cNvSpPr/>
      </dsp:nvSpPr>
      <dsp:spPr>
        <a:xfrm>
          <a:off x="5098111" y="992632"/>
          <a:ext cx="1004359" cy="865388"/>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54494B-69B4-433F-84D9-879B9014D03F}">
      <dsp:nvSpPr>
        <dsp:cNvPr id="0" name=""/>
        <dsp:cNvSpPr/>
      </dsp:nvSpPr>
      <dsp:spPr>
        <a:xfrm>
          <a:off x="3676405" y="0"/>
          <a:ext cx="2181477" cy="1887234"/>
        </a:xfrm>
        <a:prstGeom prst="hexagon">
          <a:avLst>
            <a:gd name="adj" fmla="val 28570"/>
            <a:gd name="vf" fmla="val 1154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altLang="zh-TW" sz="2400" kern="1200" dirty="0" smtClean="0">
              <a:latin typeface="Times New Roman" panose="02020603050405020304" pitchFamily="18" charset="0"/>
              <a:cs typeface="Times New Roman" panose="02020603050405020304" pitchFamily="18" charset="0"/>
            </a:rPr>
            <a:t>Entity Class</a:t>
          </a:r>
          <a:endParaRPr lang="zh-TW" altLang="en-US" sz="2400" kern="1200" dirty="0">
            <a:latin typeface="Times New Roman" panose="02020603050405020304" pitchFamily="18" charset="0"/>
            <a:cs typeface="Times New Roman" panose="02020603050405020304" pitchFamily="18" charset="0"/>
          </a:endParaRPr>
        </a:p>
      </dsp:txBody>
      <dsp:txXfrm>
        <a:off x="4037922" y="312755"/>
        <a:ext cx="1458443" cy="1261724"/>
      </dsp:txXfrm>
    </dsp:sp>
    <dsp:sp modelId="{335D0F03-983A-4385-85E5-C866C8086513}">
      <dsp:nvSpPr>
        <dsp:cNvPr id="0" name=""/>
        <dsp:cNvSpPr/>
      </dsp:nvSpPr>
      <dsp:spPr>
        <a:xfrm>
          <a:off x="6270277" y="2610447"/>
          <a:ext cx="1004359" cy="865388"/>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F93464-2296-4E84-A88E-B545710378F3}">
      <dsp:nvSpPr>
        <dsp:cNvPr id="0" name=""/>
        <dsp:cNvSpPr/>
      </dsp:nvSpPr>
      <dsp:spPr>
        <a:xfrm>
          <a:off x="5677073" y="1160775"/>
          <a:ext cx="2181477" cy="1887234"/>
        </a:xfrm>
        <a:prstGeom prst="hexagon">
          <a:avLst>
            <a:gd name="adj" fmla="val 28570"/>
            <a:gd name="vf" fmla="val 115470"/>
          </a:avLst>
        </a:prstGeom>
        <a:solidFill>
          <a:schemeClr val="accent2">
            <a:hueOff val="936304"/>
            <a:satOff val="-1168"/>
            <a:lumOff val="2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altLang="zh-TW" sz="2400" kern="1200" dirty="0" smtClean="0">
              <a:latin typeface="Times New Roman" panose="02020603050405020304" pitchFamily="18" charset="0"/>
              <a:cs typeface="Times New Roman" panose="02020603050405020304" pitchFamily="18" charset="0"/>
            </a:rPr>
            <a:t>Attribute</a:t>
          </a:r>
          <a:endParaRPr lang="zh-TW" altLang="en-US" sz="2400" kern="1200" dirty="0">
            <a:latin typeface="Times New Roman" panose="02020603050405020304" pitchFamily="18" charset="0"/>
            <a:cs typeface="Times New Roman" panose="02020603050405020304" pitchFamily="18" charset="0"/>
          </a:endParaRPr>
        </a:p>
      </dsp:txBody>
      <dsp:txXfrm>
        <a:off x="6038590" y="1473530"/>
        <a:ext cx="1458443" cy="1261724"/>
      </dsp:txXfrm>
    </dsp:sp>
    <dsp:sp modelId="{A19A96B6-4515-4A96-B106-01B67256CE53}">
      <dsp:nvSpPr>
        <dsp:cNvPr id="0" name=""/>
        <dsp:cNvSpPr/>
      </dsp:nvSpPr>
      <dsp:spPr>
        <a:xfrm>
          <a:off x="5456015" y="4436656"/>
          <a:ext cx="1004359" cy="865388"/>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723492-1744-424C-81AE-FD88C8380688}">
      <dsp:nvSpPr>
        <dsp:cNvPr id="0" name=""/>
        <dsp:cNvSpPr/>
      </dsp:nvSpPr>
      <dsp:spPr>
        <a:xfrm>
          <a:off x="5677073" y="3442726"/>
          <a:ext cx="2181477" cy="1887234"/>
        </a:xfrm>
        <a:prstGeom prst="hexagon">
          <a:avLst>
            <a:gd name="adj" fmla="val 28570"/>
            <a:gd name="vf" fmla="val 115470"/>
          </a:avLst>
        </a:prstGeom>
        <a:solidFill>
          <a:schemeClr val="accent2">
            <a:hueOff val="1872608"/>
            <a:satOff val="-2336"/>
            <a:lumOff val="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altLang="zh-TW" sz="2400" kern="1200" dirty="0" smtClean="0">
              <a:latin typeface="Times New Roman" panose="02020603050405020304" pitchFamily="18" charset="0"/>
              <a:cs typeface="Times New Roman" panose="02020603050405020304" pitchFamily="18" charset="0"/>
            </a:rPr>
            <a:t>Relation-ship</a:t>
          </a:r>
          <a:endParaRPr lang="zh-TW" altLang="en-US" sz="2400" kern="1200" dirty="0">
            <a:latin typeface="Times New Roman" panose="02020603050405020304" pitchFamily="18" charset="0"/>
            <a:cs typeface="Times New Roman" panose="02020603050405020304" pitchFamily="18" charset="0"/>
          </a:endParaRPr>
        </a:p>
      </dsp:txBody>
      <dsp:txXfrm>
        <a:off x="6038590" y="3755481"/>
        <a:ext cx="1458443" cy="1261724"/>
      </dsp:txXfrm>
    </dsp:sp>
    <dsp:sp modelId="{93D3ED07-CC52-4790-82E8-087DFE0D98DB}">
      <dsp:nvSpPr>
        <dsp:cNvPr id="0" name=""/>
        <dsp:cNvSpPr/>
      </dsp:nvSpPr>
      <dsp:spPr>
        <a:xfrm>
          <a:off x="3436151" y="4626224"/>
          <a:ext cx="1004359" cy="865388"/>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1CCD4F-5A4F-495F-8F74-4435B4121EE3}">
      <dsp:nvSpPr>
        <dsp:cNvPr id="0" name=""/>
        <dsp:cNvSpPr/>
      </dsp:nvSpPr>
      <dsp:spPr>
        <a:xfrm>
          <a:off x="3676405" y="4604800"/>
          <a:ext cx="2181477" cy="1887234"/>
        </a:xfrm>
        <a:prstGeom prst="hexagon">
          <a:avLst>
            <a:gd name="adj" fmla="val 28570"/>
            <a:gd name="vf" fmla="val 115470"/>
          </a:avLst>
        </a:prstGeom>
        <a:solidFill>
          <a:schemeClr val="accent2">
            <a:hueOff val="2808911"/>
            <a:satOff val="-3503"/>
            <a:lumOff val="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altLang="zh-TW" sz="2400" kern="1200" dirty="0" smtClean="0">
              <a:latin typeface="Times New Roman" panose="02020603050405020304" pitchFamily="18" charset="0"/>
              <a:cs typeface="Times New Roman" panose="02020603050405020304" pitchFamily="18" charset="0"/>
            </a:rPr>
            <a:t>Sub-type &amp; Super-type</a:t>
          </a:r>
          <a:endParaRPr lang="zh-TW" altLang="en-US" sz="2400" kern="1200" dirty="0">
            <a:latin typeface="Times New Roman" panose="02020603050405020304" pitchFamily="18" charset="0"/>
            <a:cs typeface="Times New Roman" panose="02020603050405020304" pitchFamily="18" charset="0"/>
          </a:endParaRPr>
        </a:p>
      </dsp:txBody>
      <dsp:txXfrm>
        <a:off x="4037922" y="4917555"/>
        <a:ext cx="1458443" cy="1261724"/>
      </dsp:txXfrm>
    </dsp:sp>
    <dsp:sp modelId="{A6632C93-876F-4B94-AEEE-CBCB8936516A}">
      <dsp:nvSpPr>
        <dsp:cNvPr id="0" name=""/>
        <dsp:cNvSpPr/>
      </dsp:nvSpPr>
      <dsp:spPr>
        <a:xfrm>
          <a:off x="2244790" y="3009058"/>
          <a:ext cx="1004359" cy="865388"/>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4F3AB1-A866-45D9-ABA5-968B149507A2}">
      <dsp:nvSpPr>
        <dsp:cNvPr id="0" name=""/>
        <dsp:cNvSpPr/>
      </dsp:nvSpPr>
      <dsp:spPr>
        <a:xfrm>
          <a:off x="1666448" y="3444024"/>
          <a:ext cx="2181477" cy="1887234"/>
        </a:xfrm>
        <a:prstGeom prst="hexagon">
          <a:avLst>
            <a:gd name="adj" fmla="val 28570"/>
            <a:gd name="vf" fmla="val 115470"/>
          </a:avLst>
        </a:prstGeom>
        <a:solidFill>
          <a:schemeClr val="accent2">
            <a:hueOff val="3745215"/>
            <a:satOff val="-4671"/>
            <a:lumOff val="1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altLang="zh-TW" sz="2400" kern="1200" dirty="0" smtClean="0">
              <a:latin typeface="Times New Roman" panose="02020603050405020304" pitchFamily="18" charset="0"/>
              <a:cs typeface="Times New Roman" panose="02020603050405020304" pitchFamily="18" charset="0"/>
            </a:rPr>
            <a:t>Arc</a:t>
          </a:r>
          <a:endParaRPr lang="zh-TW" altLang="en-US" sz="2400" kern="1200" dirty="0">
            <a:latin typeface="Times New Roman" panose="02020603050405020304" pitchFamily="18" charset="0"/>
            <a:cs typeface="Times New Roman" panose="02020603050405020304" pitchFamily="18" charset="0"/>
          </a:endParaRPr>
        </a:p>
      </dsp:txBody>
      <dsp:txXfrm>
        <a:off x="2027965" y="3756779"/>
        <a:ext cx="1458443" cy="1261724"/>
      </dsp:txXfrm>
    </dsp:sp>
    <dsp:sp modelId="{EC8C4D32-33EF-473F-B9B9-70AE81E1FA29}">
      <dsp:nvSpPr>
        <dsp:cNvPr id="0" name=""/>
        <dsp:cNvSpPr/>
      </dsp:nvSpPr>
      <dsp:spPr>
        <a:xfrm>
          <a:off x="1666448" y="1158179"/>
          <a:ext cx="2181477" cy="1887234"/>
        </a:xfrm>
        <a:prstGeom prst="hexagon">
          <a:avLst>
            <a:gd name="adj" fmla="val 28570"/>
            <a:gd name="vf" fmla="val 115470"/>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altLang="zh-TW" sz="2400" kern="1200" dirty="0" smtClean="0">
              <a:latin typeface="Times New Roman" panose="02020603050405020304" pitchFamily="18" charset="0"/>
              <a:cs typeface="Times New Roman" panose="02020603050405020304" pitchFamily="18" charset="0"/>
            </a:rPr>
            <a:t>Unique Identifier</a:t>
          </a:r>
          <a:endParaRPr lang="zh-TW" altLang="en-US" sz="2400" kern="1200" dirty="0">
            <a:latin typeface="Times New Roman" panose="02020603050405020304" pitchFamily="18" charset="0"/>
            <a:cs typeface="Times New Roman" panose="02020603050405020304" pitchFamily="18" charset="0"/>
          </a:endParaRPr>
        </a:p>
      </dsp:txBody>
      <dsp:txXfrm>
        <a:off x="2027965" y="1470934"/>
        <a:ext cx="1458443" cy="12617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16CF2D-A9F6-41F3-916D-1283D4C2B487}">
      <dsp:nvSpPr>
        <dsp:cNvPr id="0" name=""/>
        <dsp:cNvSpPr/>
      </dsp:nvSpPr>
      <dsp:spPr>
        <a:xfrm>
          <a:off x="2600960" y="72248"/>
          <a:ext cx="3467946" cy="3467946"/>
        </a:xfrm>
        <a:prstGeom prst="ellipse">
          <a:avLst/>
        </a:prstGeom>
        <a:solidFill>
          <a:schemeClr val="accent3">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r>
            <a:rPr lang="zh-TW" altLang="en-US" sz="6500" kern="1200" dirty="0" smtClean="0">
              <a:latin typeface="微軟正黑體" panose="020B0604030504040204" pitchFamily="34" charset="-120"/>
              <a:ea typeface="微軟正黑體" panose="020B0604030504040204" pitchFamily="34" charset="-120"/>
            </a:rPr>
            <a:t>語法</a:t>
          </a:r>
          <a:endParaRPr lang="zh-TW" altLang="en-US" sz="6500" kern="1200" dirty="0">
            <a:latin typeface="微軟正黑體" panose="020B0604030504040204" pitchFamily="34" charset="-120"/>
            <a:ea typeface="微軟正黑體" panose="020B0604030504040204" pitchFamily="34" charset="-120"/>
          </a:endParaRPr>
        </a:p>
      </dsp:txBody>
      <dsp:txXfrm>
        <a:off x="3063353" y="679139"/>
        <a:ext cx="2543160" cy="1560575"/>
      </dsp:txXfrm>
    </dsp:sp>
    <dsp:sp modelId="{B9D31433-ECBC-4C0D-8610-5B1BB43B9EFF}">
      <dsp:nvSpPr>
        <dsp:cNvPr id="0" name=""/>
        <dsp:cNvSpPr/>
      </dsp:nvSpPr>
      <dsp:spPr>
        <a:xfrm>
          <a:off x="3852310" y="2239715"/>
          <a:ext cx="3467946" cy="3467946"/>
        </a:xfrm>
        <a:prstGeom prst="ellipse">
          <a:avLst/>
        </a:prstGeom>
        <a:solidFill>
          <a:schemeClr val="accent3">
            <a:alpha val="50000"/>
            <a:hueOff val="5625132"/>
            <a:satOff val="-8440"/>
            <a:lumOff val="-137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r>
            <a:rPr lang="zh-TW" altLang="en-US" sz="6500" kern="1200" dirty="0" smtClean="0">
              <a:latin typeface="微軟正黑體" panose="020B0604030504040204" pitchFamily="34" charset="-120"/>
              <a:ea typeface="微軟正黑體" panose="020B0604030504040204" pitchFamily="34" charset="-120"/>
            </a:rPr>
            <a:t>語意</a:t>
          </a:r>
          <a:endParaRPr lang="zh-TW" altLang="en-US" sz="6500" kern="1200" dirty="0">
            <a:latin typeface="微軟正黑體" panose="020B0604030504040204" pitchFamily="34" charset="-120"/>
            <a:ea typeface="微軟正黑體" panose="020B0604030504040204" pitchFamily="34" charset="-120"/>
          </a:endParaRPr>
        </a:p>
      </dsp:txBody>
      <dsp:txXfrm>
        <a:off x="4912924" y="3135601"/>
        <a:ext cx="2080767" cy="1907370"/>
      </dsp:txXfrm>
    </dsp:sp>
    <dsp:sp modelId="{9D75A9CC-7A02-4248-A82C-79F84A98B72B}">
      <dsp:nvSpPr>
        <dsp:cNvPr id="0" name=""/>
        <dsp:cNvSpPr/>
      </dsp:nvSpPr>
      <dsp:spPr>
        <a:xfrm>
          <a:off x="1349609" y="2239715"/>
          <a:ext cx="3467946" cy="3467946"/>
        </a:xfrm>
        <a:prstGeom prst="ellipse">
          <a:avLst/>
        </a:prstGeom>
        <a:solidFill>
          <a:schemeClr val="accent3">
            <a:alpha val="50000"/>
            <a:hueOff val="11250264"/>
            <a:satOff val="-16880"/>
            <a:lumOff val="-2745"/>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r>
            <a:rPr lang="zh-TW" altLang="en-US" sz="6500" kern="1200" dirty="0" smtClean="0">
              <a:solidFill>
                <a:srgbClr val="FF0000"/>
              </a:solidFill>
              <a:latin typeface="微軟正黑體" panose="020B0604030504040204" pitchFamily="34" charset="-120"/>
              <a:ea typeface="微軟正黑體" panose="020B0604030504040204" pitchFamily="34" charset="-120"/>
            </a:rPr>
            <a:t>配置</a:t>
          </a:r>
          <a:endParaRPr lang="zh-TW" altLang="en-US" sz="6500" kern="1200" dirty="0">
            <a:solidFill>
              <a:srgbClr val="FF0000"/>
            </a:solidFill>
            <a:latin typeface="微軟正黑體" panose="020B0604030504040204" pitchFamily="34" charset="-120"/>
            <a:ea typeface="微軟正黑體" panose="020B0604030504040204" pitchFamily="34" charset="-120"/>
          </a:endParaRPr>
        </a:p>
      </dsp:txBody>
      <dsp:txXfrm>
        <a:off x="1676174" y="3135601"/>
        <a:ext cx="2080767" cy="190737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16CF2D-A9F6-41F3-916D-1283D4C2B487}">
      <dsp:nvSpPr>
        <dsp:cNvPr id="0" name=""/>
        <dsp:cNvSpPr/>
      </dsp:nvSpPr>
      <dsp:spPr>
        <a:xfrm>
          <a:off x="2600960" y="72248"/>
          <a:ext cx="3467946" cy="3467946"/>
        </a:xfrm>
        <a:prstGeom prst="ellipse">
          <a:avLst/>
        </a:prstGeom>
        <a:solidFill>
          <a:schemeClr val="accent3">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r>
            <a:rPr lang="zh-TW" altLang="en-US" sz="6500" kern="1200" dirty="0" smtClean="0">
              <a:latin typeface="微軟正黑體" panose="020B0604030504040204" pitchFamily="34" charset="-120"/>
              <a:ea typeface="微軟正黑體" panose="020B0604030504040204" pitchFamily="34" charset="-120"/>
            </a:rPr>
            <a:t>語法</a:t>
          </a:r>
          <a:endParaRPr lang="zh-TW" altLang="en-US" sz="6500" kern="1200" dirty="0">
            <a:latin typeface="微軟正黑體" panose="020B0604030504040204" pitchFamily="34" charset="-120"/>
            <a:ea typeface="微軟正黑體" panose="020B0604030504040204" pitchFamily="34" charset="-120"/>
          </a:endParaRPr>
        </a:p>
      </dsp:txBody>
      <dsp:txXfrm>
        <a:off x="3063353" y="679139"/>
        <a:ext cx="2543160" cy="1560575"/>
      </dsp:txXfrm>
    </dsp:sp>
    <dsp:sp modelId="{B9D31433-ECBC-4C0D-8610-5B1BB43B9EFF}">
      <dsp:nvSpPr>
        <dsp:cNvPr id="0" name=""/>
        <dsp:cNvSpPr/>
      </dsp:nvSpPr>
      <dsp:spPr>
        <a:xfrm>
          <a:off x="3852310" y="2239715"/>
          <a:ext cx="3467946" cy="3467946"/>
        </a:xfrm>
        <a:prstGeom prst="ellipse">
          <a:avLst/>
        </a:prstGeom>
        <a:solidFill>
          <a:schemeClr val="accent3">
            <a:alpha val="50000"/>
            <a:hueOff val="5625132"/>
            <a:satOff val="-8440"/>
            <a:lumOff val="-137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r>
            <a:rPr lang="zh-TW" altLang="en-US" sz="6500" kern="1200" dirty="0" smtClean="0">
              <a:solidFill>
                <a:srgbClr val="FF0000"/>
              </a:solidFill>
              <a:latin typeface="微軟正黑體" panose="020B0604030504040204" pitchFamily="34" charset="-120"/>
              <a:ea typeface="微軟正黑體" panose="020B0604030504040204" pitchFamily="34" charset="-120"/>
            </a:rPr>
            <a:t>語意</a:t>
          </a:r>
          <a:endParaRPr lang="zh-TW" altLang="en-US" sz="6500" kern="1200" dirty="0">
            <a:solidFill>
              <a:srgbClr val="FF0000"/>
            </a:solidFill>
            <a:latin typeface="微軟正黑體" panose="020B0604030504040204" pitchFamily="34" charset="-120"/>
            <a:ea typeface="微軟正黑體" panose="020B0604030504040204" pitchFamily="34" charset="-120"/>
          </a:endParaRPr>
        </a:p>
      </dsp:txBody>
      <dsp:txXfrm>
        <a:off x="4912924" y="3135601"/>
        <a:ext cx="2080767" cy="1907370"/>
      </dsp:txXfrm>
    </dsp:sp>
    <dsp:sp modelId="{9D75A9CC-7A02-4248-A82C-79F84A98B72B}">
      <dsp:nvSpPr>
        <dsp:cNvPr id="0" name=""/>
        <dsp:cNvSpPr/>
      </dsp:nvSpPr>
      <dsp:spPr>
        <a:xfrm>
          <a:off x="1349609" y="2239715"/>
          <a:ext cx="3467946" cy="3467946"/>
        </a:xfrm>
        <a:prstGeom prst="ellipse">
          <a:avLst/>
        </a:prstGeom>
        <a:solidFill>
          <a:schemeClr val="accent3">
            <a:alpha val="50000"/>
            <a:hueOff val="11250264"/>
            <a:satOff val="-16880"/>
            <a:lumOff val="-2745"/>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r>
            <a:rPr lang="zh-TW" altLang="en-US" sz="6500" kern="1200" dirty="0" smtClean="0">
              <a:latin typeface="微軟正黑體" panose="020B0604030504040204" pitchFamily="34" charset="-120"/>
              <a:ea typeface="微軟正黑體" panose="020B0604030504040204" pitchFamily="34" charset="-120"/>
            </a:rPr>
            <a:t>配置</a:t>
          </a:r>
          <a:endParaRPr lang="zh-TW" altLang="en-US" sz="6500" kern="1200" dirty="0">
            <a:latin typeface="微軟正黑體" panose="020B0604030504040204" pitchFamily="34" charset="-120"/>
            <a:ea typeface="微軟正黑體" panose="020B0604030504040204" pitchFamily="34" charset="-120"/>
          </a:endParaRPr>
        </a:p>
      </dsp:txBody>
      <dsp:txXfrm>
        <a:off x="1676174" y="3135601"/>
        <a:ext cx="2080767" cy="190737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5035C3-D74D-4316-9C56-7FBFA7D9A945}">
      <dsp:nvSpPr>
        <dsp:cNvPr id="0" name=""/>
        <dsp:cNvSpPr/>
      </dsp:nvSpPr>
      <dsp:spPr>
        <a:xfrm>
          <a:off x="3380" y="160182"/>
          <a:ext cx="3295765" cy="662400"/>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lvl="0" algn="ctr" defTabSz="1022350">
            <a:lnSpc>
              <a:spcPct val="90000"/>
            </a:lnSpc>
            <a:spcBef>
              <a:spcPct val="0"/>
            </a:spcBef>
            <a:spcAft>
              <a:spcPct val="35000"/>
            </a:spcAft>
          </a:pPr>
          <a:r>
            <a:rPr lang="en-US" altLang="zh-TW" sz="2300" kern="1200" dirty="0" smtClean="0"/>
            <a:t>Hierarchy</a:t>
          </a:r>
          <a:endParaRPr lang="zh-TW" altLang="en-US" sz="2300" kern="1200" dirty="0"/>
        </a:p>
      </dsp:txBody>
      <dsp:txXfrm>
        <a:off x="3380" y="160182"/>
        <a:ext cx="3295765" cy="662400"/>
      </dsp:txXfrm>
    </dsp:sp>
    <dsp:sp modelId="{49B854C4-18C6-4019-B8FE-1055246B7BB6}">
      <dsp:nvSpPr>
        <dsp:cNvPr id="0" name=""/>
        <dsp:cNvSpPr/>
      </dsp:nvSpPr>
      <dsp:spPr>
        <a:xfrm>
          <a:off x="3380" y="822582"/>
          <a:ext cx="3295765" cy="1878266"/>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altLang="zh-TW" sz="2300" kern="1200" dirty="0" smtClean="0"/>
            <a:t>Ownership</a:t>
          </a:r>
          <a:endParaRPr lang="zh-TW" altLang="en-US" sz="2300" kern="1200" dirty="0"/>
        </a:p>
        <a:p>
          <a:pPr marL="228600" lvl="1" indent="-228600" algn="l" defTabSz="1022350">
            <a:lnSpc>
              <a:spcPct val="90000"/>
            </a:lnSpc>
            <a:spcBef>
              <a:spcPct val="0"/>
            </a:spcBef>
            <a:spcAft>
              <a:spcPct val="15000"/>
            </a:spcAft>
            <a:buChar char="••"/>
          </a:pPr>
          <a:r>
            <a:rPr lang="zh-TW" altLang="en-US" sz="2300" kern="1200" dirty="0" smtClean="0"/>
            <a:t>同方向連續</a:t>
          </a:r>
          <a:r>
            <a:rPr lang="en-US" altLang="zh-TW" sz="2300" kern="1200" dirty="0" smtClean="0"/>
            <a:t>1</a:t>
          </a:r>
          <a:r>
            <a:rPr lang="zh-TW" altLang="en-US" sz="2300" kern="1200" dirty="0" smtClean="0"/>
            <a:t>對多關係</a:t>
          </a:r>
          <a:endParaRPr lang="zh-TW" altLang="en-US" sz="2300" kern="1200" dirty="0"/>
        </a:p>
        <a:p>
          <a:pPr marL="228600" lvl="1" indent="-228600" algn="l" defTabSz="1022350">
            <a:lnSpc>
              <a:spcPct val="90000"/>
            </a:lnSpc>
            <a:spcBef>
              <a:spcPct val="0"/>
            </a:spcBef>
            <a:spcAft>
              <a:spcPct val="15000"/>
            </a:spcAft>
            <a:buChar char="••"/>
          </a:pPr>
          <a:r>
            <a:rPr lang="zh-TW" altLang="en-US" sz="2300" kern="1200" dirty="0" smtClean="0"/>
            <a:t>行政區</a:t>
          </a:r>
          <a:r>
            <a:rPr lang="en-US" altLang="zh-TW" sz="2300" kern="1200" dirty="0" smtClean="0"/>
            <a:t>(</a:t>
          </a:r>
          <a:r>
            <a:rPr lang="zh-TW" altLang="en-US" sz="2300" kern="1200" dirty="0" smtClean="0"/>
            <a:t>省、縣市</a:t>
          </a:r>
          <a:r>
            <a:rPr lang="en-US" altLang="zh-TW" sz="2300" kern="1200" dirty="0" smtClean="0"/>
            <a:t>…)</a:t>
          </a:r>
          <a:r>
            <a:rPr lang="zh-TW" altLang="en-US" sz="2300" kern="1200" dirty="0" smtClean="0"/>
            <a:t>、</a:t>
          </a:r>
          <a:r>
            <a:rPr lang="en-US" altLang="zh-TW" sz="2300" kern="1200" dirty="0" smtClean="0"/>
            <a:t>BOM</a:t>
          </a:r>
          <a:r>
            <a:rPr lang="zh-TW" altLang="en-US" sz="2300" kern="1200" dirty="0" smtClean="0"/>
            <a:t>、組織樹</a:t>
          </a:r>
          <a:endParaRPr lang="zh-TW" altLang="en-US" sz="2300" kern="1200" dirty="0"/>
        </a:p>
      </dsp:txBody>
      <dsp:txXfrm>
        <a:off x="3380" y="822582"/>
        <a:ext cx="3295765" cy="1878266"/>
      </dsp:txXfrm>
    </dsp:sp>
    <dsp:sp modelId="{FD7DA42E-CABB-442E-93E0-46635129820E}">
      <dsp:nvSpPr>
        <dsp:cNvPr id="0" name=""/>
        <dsp:cNvSpPr/>
      </dsp:nvSpPr>
      <dsp:spPr>
        <a:xfrm>
          <a:off x="3760552" y="160182"/>
          <a:ext cx="3295765" cy="662400"/>
        </a:xfrm>
        <a:prstGeom prst="rect">
          <a:avLst/>
        </a:prstGeom>
        <a:solidFill>
          <a:schemeClr val="accent3">
            <a:hueOff val="5625132"/>
            <a:satOff val="-8440"/>
            <a:lumOff val="-1373"/>
            <a:alphaOff val="0"/>
          </a:schemeClr>
        </a:solidFill>
        <a:ln w="25400" cap="flat" cmpd="sng" algn="ctr">
          <a:solidFill>
            <a:schemeClr val="accent3">
              <a:hueOff val="5625132"/>
              <a:satOff val="-8440"/>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lvl="0" algn="ctr" defTabSz="1022350">
            <a:lnSpc>
              <a:spcPct val="90000"/>
            </a:lnSpc>
            <a:spcBef>
              <a:spcPct val="0"/>
            </a:spcBef>
            <a:spcAft>
              <a:spcPct val="35000"/>
            </a:spcAft>
          </a:pPr>
          <a:r>
            <a:rPr lang="en-US" altLang="zh-TW" sz="2300" kern="1200" dirty="0" smtClean="0"/>
            <a:t>Aggregation</a:t>
          </a:r>
          <a:endParaRPr lang="zh-TW" altLang="en-US" sz="2300" kern="1200" dirty="0"/>
        </a:p>
      </dsp:txBody>
      <dsp:txXfrm>
        <a:off x="3760552" y="160182"/>
        <a:ext cx="3295765" cy="662400"/>
      </dsp:txXfrm>
    </dsp:sp>
    <dsp:sp modelId="{075FEAC7-31A6-4A91-B251-7AE8E9A77A0D}">
      <dsp:nvSpPr>
        <dsp:cNvPr id="0" name=""/>
        <dsp:cNvSpPr/>
      </dsp:nvSpPr>
      <dsp:spPr>
        <a:xfrm>
          <a:off x="3760552" y="822582"/>
          <a:ext cx="3295765" cy="1878266"/>
        </a:xfrm>
        <a:prstGeom prst="rect">
          <a:avLst/>
        </a:prstGeom>
        <a:solidFill>
          <a:schemeClr val="accent3">
            <a:tint val="40000"/>
            <a:alpha val="90000"/>
            <a:hueOff val="5358427"/>
            <a:satOff val="-6896"/>
            <a:lumOff val="-537"/>
            <a:alphaOff val="0"/>
          </a:schemeClr>
        </a:solidFill>
        <a:ln w="25400" cap="flat" cmpd="sng" algn="ctr">
          <a:solidFill>
            <a:schemeClr val="accent3">
              <a:tint val="40000"/>
              <a:alpha val="90000"/>
              <a:hueOff val="5358427"/>
              <a:satOff val="-6896"/>
              <a:lumOff val="-5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zh-TW" altLang="en-US" sz="2300" kern="1200" dirty="0" smtClean="0"/>
            <a:t>聚合關係</a:t>
          </a:r>
          <a:endParaRPr lang="zh-TW" altLang="en-US" sz="2300" kern="1200" dirty="0"/>
        </a:p>
        <a:p>
          <a:pPr marL="228600" lvl="1" indent="-228600" algn="l" defTabSz="1022350">
            <a:lnSpc>
              <a:spcPct val="90000"/>
            </a:lnSpc>
            <a:spcBef>
              <a:spcPct val="0"/>
            </a:spcBef>
            <a:spcAft>
              <a:spcPct val="15000"/>
            </a:spcAft>
            <a:buChar char="••"/>
          </a:pPr>
          <a:r>
            <a:rPr lang="en-US" altLang="zh-TW" sz="2300" kern="1200" dirty="0" smtClean="0"/>
            <a:t>XX</a:t>
          </a:r>
          <a:r>
            <a:rPr lang="zh-TW" altLang="en-US" sz="2300" kern="1200" dirty="0" smtClean="0"/>
            <a:t>公會、</a:t>
          </a:r>
          <a:r>
            <a:rPr lang="en-US" altLang="zh-TW" sz="2300" kern="1200" dirty="0" smtClean="0"/>
            <a:t>XX</a:t>
          </a:r>
          <a:r>
            <a:rPr lang="zh-TW" altLang="en-US" sz="2300" kern="1200" dirty="0" smtClean="0"/>
            <a:t>聯盟</a:t>
          </a:r>
          <a:endParaRPr lang="zh-TW" altLang="en-US" sz="2300" kern="1200" dirty="0"/>
        </a:p>
      </dsp:txBody>
      <dsp:txXfrm>
        <a:off x="3760552" y="822582"/>
        <a:ext cx="3295765" cy="1878266"/>
      </dsp:txXfrm>
    </dsp:sp>
    <dsp:sp modelId="{B5288BBA-27BD-4D42-AF1C-16E67B24997B}">
      <dsp:nvSpPr>
        <dsp:cNvPr id="0" name=""/>
        <dsp:cNvSpPr/>
      </dsp:nvSpPr>
      <dsp:spPr>
        <a:xfrm>
          <a:off x="7517724" y="160182"/>
          <a:ext cx="3295765" cy="662400"/>
        </a:xfrm>
        <a:prstGeom prst="rect">
          <a:avLst/>
        </a:prstGeom>
        <a:solidFill>
          <a:schemeClr val="accent3">
            <a:hueOff val="11250264"/>
            <a:satOff val="-16880"/>
            <a:lumOff val="-2745"/>
            <a:alphaOff val="0"/>
          </a:schemeClr>
        </a:solidFill>
        <a:ln w="25400" cap="flat" cmpd="sng" algn="ctr">
          <a:solidFill>
            <a:schemeClr val="accent3">
              <a:hueOff val="11250264"/>
              <a:satOff val="-16880"/>
              <a:lumOff val="-274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lvl="0" algn="ctr" defTabSz="1022350">
            <a:lnSpc>
              <a:spcPct val="90000"/>
            </a:lnSpc>
            <a:spcBef>
              <a:spcPct val="0"/>
            </a:spcBef>
            <a:spcAft>
              <a:spcPct val="35000"/>
            </a:spcAft>
          </a:pPr>
          <a:r>
            <a:rPr lang="en-US" altLang="zh-TW" sz="2300" kern="1200" dirty="0" smtClean="0"/>
            <a:t>Peer-to-Peer</a:t>
          </a:r>
          <a:endParaRPr lang="zh-TW" altLang="en-US" sz="2300" kern="1200" dirty="0"/>
        </a:p>
      </dsp:txBody>
      <dsp:txXfrm>
        <a:off x="7517724" y="160182"/>
        <a:ext cx="3295765" cy="662400"/>
      </dsp:txXfrm>
    </dsp:sp>
    <dsp:sp modelId="{FB095B1E-DDC4-4E2F-AC24-AB14A0FE4EB7}">
      <dsp:nvSpPr>
        <dsp:cNvPr id="0" name=""/>
        <dsp:cNvSpPr/>
      </dsp:nvSpPr>
      <dsp:spPr>
        <a:xfrm>
          <a:off x="7517724" y="822582"/>
          <a:ext cx="3295765" cy="1878266"/>
        </a:xfrm>
        <a:prstGeom prst="rect">
          <a:avLst/>
        </a:prstGeom>
        <a:solidFill>
          <a:schemeClr val="accent3">
            <a:tint val="40000"/>
            <a:alpha val="90000"/>
            <a:hueOff val="10716854"/>
            <a:satOff val="-13793"/>
            <a:lumOff val="-1075"/>
            <a:alphaOff val="0"/>
          </a:schemeClr>
        </a:solidFill>
        <a:ln w="25400" cap="flat" cmpd="sng" algn="ctr">
          <a:solidFill>
            <a:schemeClr val="accent3">
              <a:tint val="40000"/>
              <a:alpha val="90000"/>
              <a:hueOff val="10716854"/>
              <a:satOff val="-13793"/>
              <a:lumOff val="-107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zh-TW" altLang="en-US" sz="2300" kern="1200" dirty="0" smtClean="0"/>
            <a:t>同儕關係</a:t>
          </a:r>
          <a:endParaRPr lang="zh-TW" altLang="en-US" sz="2300" kern="1200" dirty="0"/>
        </a:p>
        <a:p>
          <a:pPr marL="228600" lvl="1" indent="-228600" algn="l" defTabSz="1022350">
            <a:lnSpc>
              <a:spcPct val="90000"/>
            </a:lnSpc>
            <a:spcBef>
              <a:spcPct val="0"/>
            </a:spcBef>
            <a:spcAft>
              <a:spcPct val="15000"/>
            </a:spcAft>
            <a:buChar char="••"/>
          </a:pPr>
          <a:r>
            <a:rPr lang="zh-TW" altLang="en-US" sz="2300" kern="1200" dirty="0" smtClean="0"/>
            <a:t>沒有上下屬關係</a:t>
          </a:r>
          <a:endParaRPr lang="zh-TW" altLang="en-US" sz="2300" kern="1200" dirty="0"/>
        </a:p>
        <a:p>
          <a:pPr marL="228600" lvl="1" indent="-228600" algn="l" defTabSz="1022350">
            <a:lnSpc>
              <a:spcPct val="90000"/>
            </a:lnSpc>
            <a:spcBef>
              <a:spcPct val="0"/>
            </a:spcBef>
            <a:spcAft>
              <a:spcPct val="15000"/>
            </a:spcAft>
            <a:buChar char="••"/>
          </a:pPr>
          <a:r>
            <a:rPr lang="zh-TW" altLang="en-US" sz="2300" kern="1200" dirty="0" smtClean="0"/>
            <a:t>沒有</a:t>
          </a:r>
          <a:r>
            <a:rPr lang="en-US" altLang="zh-TW" sz="2300" kern="1200" dirty="0" smtClean="0"/>
            <a:t>Ownership</a:t>
          </a:r>
          <a:endParaRPr lang="zh-TW" altLang="en-US" sz="2300" kern="1200" dirty="0"/>
        </a:p>
        <a:p>
          <a:pPr marL="228600" lvl="1" indent="-228600" algn="l" defTabSz="1022350">
            <a:lnSpc>
              <a:spcPct val="90000"/>
            </a:lnSpc>
            <a:spcBef>
              <a:spcPct val="0"/>
            </a:spcBef>
            <a:spcAft>
              <a:spcPct val="15000"/>
            </a:spcAft>
            <a:buChar char="••"/>
          </a:pPr>
          <a:r>
            <a:rPr lang="zh-TW" altLang="en-US" sz="2300" kern="1200" dirty="0" smtClean="0"/>
            <a:t>課程</a:t>
          </a:r>
          <a:r>
            <a:rPr lang="en-US" altLang="zh-TW" sz="2300" kern="1200" dirty="0" smtClean="0"/>
            <a:t>(</a:t>
          </a:r>
          <a:r>
            <a:rPr lang="zh-TW" altLang="en-US" sz="2300" kern="1200" dirty="0" smtClean="0"/>
            <a:t>擋修、相抵</a:t>
          </a:r>
          <a:r>
            <a:rPr lang="en-US" altLang="zh-TW" sz="2300" kern="1200" dirty="0" smtClean="0"/>
            <a:t>)</a:t>
          </a:r>
          <a:endParaRPr lang="zh-TW" altLang="en-US" sz="2300" kern="1200" dirty="0"/>
        </a:p>
      </dsp:txBody>
      <dsp:txXfrm>
        <a:off x="7517724" y="822582"/>
        <a:ext cx="3295765" cy="1878266"/>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11/layout/HexagonRadial">
  <dgm:title val="六角放射狀"/>
  <dgm:desc val="用來顯示與中心概念或主題相關的連續流程。上限為 6 個階層 2 的圖形。 最適合用在少量文字的情況。 未使用的文字不會出現，但只要切換版面配置，仍然可以使用。"/>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11/layout/HexagonRadial">
  <dgm:title val="六角放射狀"/>
  <dgm:desc val="用來顯示與中心概念或主題相關的連續流程。上限為 6 個階層 2 的圖形。 最適合用在少量文字的情況。 未使用的文字不會出現，但只要切換版面配置，仍然可以使用。"/>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4275138" cy="336550"/>
          </a:xfrm>
          <a:prstGeom prst="rect">
            <a:avLst/>
          </a:prstGeom>
        </p:spPr>
        <p:txBody>
          <a:bodyPr vert="horz" lIns="66696" tIns="33348" rIns="66696" bIns="33348" rtlCol="0"/>
          <a:lstStyle>
            <a:lvl1pPr algn="l" eaLnBrk="1" fontAlgn="auto" hangingPunct="1">
              <a:spcBef>
                <a:spcPts val="0"/>
              </a:spcBef>
              <a:spcAft>
                <a:spcPts val="0"/>
              </a:spcAft>
              <a:defRPr kumimoji="0" sz="900">
                <a:latin typeface="+mn-lt"/>
                <a:ea typeface="+mn-ea"/>
              </a:defRPr>
            </a:lvl1pPr>
          </a:lstStyle>
          <a:p>
            <a:pPr>
              <a:defRPr/>
            </a:pPr>
            <a:endParaRPr lang="zh-TW" altLang="en-US"/>
          </a:p>
        </p:txBody>
      </p:sp>
      <p:sp>
        <p:nvSpPr>
          <p:cNvPr id="3" name="日期版面配置區 2"/>
          <p:cNvSpPr>
            <a:spLocks noGrp="1"/>
          </p:cNvSpPr>
          <p:nvPr>
            <p:ph type="dt" idx="1"/>
          </p:nvPr>
        </p:nvSpPr>
        <p:spPr>
          <a:xfrm>
            <a:off x="5588000" y="0"/>
            <a:ext cx="4275138" cy="336550"/>
          </a:xfrm>
          <a:prstGeom prst="rect">
            <a:avLst/>
          </a:prstGeom>
        </p:spPr>
        <p:txBody>
          <a:bodyPr vert="horz" lIns="66696" tIns="33348" rIns="66696" bIns="33348" rtlCol="0"/>
          <a:lstStyle>
            <a:lvl1pPr algn="r" eaLnBrk="1" fontAlgn="auto" hangingPunct="1">
              <a:spcBef>
                <a:spcPts val="0"/>
              </a:spcBef>
              <a:spcAft>
                <a:spcPts val="0"/>
              </a:spcAft>
              <a:defRPr kumimoji="0" sz="900">
                <a:latin typeface="+mn-lt"/>
                <a:ea typeface="+mn-ea"/>
              </a:defRPr>
            </a:lvl1pPr>
          </a:lstStyle>
          <a:p>
            <a:pPr>
              <a:defRPr/>
            </a:pPr>
            <a:fld id="{D97AA68A-0DFE-4550-9CFB-2B7AC65F7308}" type="datetimeFigureOut">
              <a:rPr lang="zh-TW" altLang="en-US"/>
              <a:pPr>
                <a:defRPr/>
              </a:pPr>
              <a:t>2014/10/8</a:t>
            </a:fld>
            <a:endParaRPr lang="zh-TW" altLang="en-US"/>
          </a:p>
        </p:txBody>
      </p:sp>
      <p:sp>
        <p:nvSpPr>
          <p:cNvPr id="4" name="投影片圖像版面配置區 3"/>
          <p:cNvSpPr>
            <a:spLocks noGrp="1" noRot="1" noChangeAspect="1"/>
          </p:cNvSpPr>
          <p:nvPr>
            <p:ph type="sldImg" idx="2"/>
          </p:nvPr>
        </p:nvSpPr>
        <p:spPr>
          <a:xfrm>
            <a:off x="3249613" y="504825"/>
            <a:ext cx="3367087" cy="2525713"/>
          </a:xfrm>
          <a:prstGeom prst="rect">
            <a:avLst/>
          </a:prstGeom>
          <a:noFill/>
          <a:ln w="12700">
            <a:solidFill>
              <a:prstClr val="black"/>
            </a:solidFill>
          </a:ln>
        </p:spPr>
        <p:txBody>
          <a:bodyPr vert="horz" lIns="66696" tIns="33348" rIns="66696" bIns="33348" rtlCol="0" anchor="ctr"/>
          <a:lstStyle/>
          <a:p>
            <a:pPr lvl="0"/>
            <a:endParaRPr lang="zh-TW" altLang="en-US" noProof="0"/>
          </a:p>
        </p:txBody>
      </p:sp>
      <p:sp>
        <p:nvSpPr>
          <p:cNvPr id="5" name="備忘稿版面配置區 4"/>
          <p:cNvSpPr>
            <a:spLocks noGrp="1"/>
          </p:cNvSpPr>
          <p:nvPr>
            <p:ph type="body" sz="quarter" idx="3"/>
          </p:nvPr>
        </p:nvSpPr>
        <p:spPr>
          <a:xfrm>
            <a:off x="985838" y="3198813"/>
            <a:ext cx="7894637" cy="3032125"/>
          </a:xfrm>
          <a:prstGeom prst="rect">
            <a:avLst/>
          </a:prstGeom>
        </p:spPr>
        <p:txBody>
          <a:bodyPr vert="horz" lIns="66696" tIns="33348" rIns="66696" bIns="33348" rtlCol="0">
            <a:normAutofit/>
          </a:body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endParaRPr lang="zh-TW" altLang="en-US" noProof="0"/>
          </a:p>
        </p:txBody>
      </p:sp>
      <p:sp>
        <p:nvSpPr>
          <p:cNvPr id="6" name="頁尾版面配置區 5"/>
          <p:cNvSpPr>
            <a:spLocks noGrp="1"/>
          </p:cNvSpPr>
          <p:nvPr>
            <p:ph type="ftr" sz="quarter" idx="4"/>
          </p:nvPr>
        </p:nvSpPr>
        <p:spPr>
          <a:xfrm>
            <a:off x="0" y="6397625"/>
            <a:ext cx="4275138" cy="336550"/>
          </a:xfrm>
          <a:prstGeom prst="rect">
            <a:avLst/>
          </a:prstGeom>
        </p:spPr>
        <p:txBody>
          <a:bodyPr vert="horz" lIns="66696" tIns="33348" rIns="66696" bIns="33348" rtlCol="0" anchor="b"/>
          <a:lstStyle>
            <a:lvl1pPr algn="l" eaLnBrk="1" fontAlgn="auto" hangingPunct="1">
              <a:spcBef>
                <a:spcPts val="0"/>
              </a:spcBef>
              <a:spcAft>
                <a:spcPts val="0"/>
              </a:spcAft>
              <a:defRPr kumimoji="0" sz="900">
                <a:latin typeface="+mn-lt"/>
                <a:ea typeface="+mn-ea"/>
              </a:defRPr>
            </a:lvl1pPr>
          </a:lstStyle>
          <a:p>
            <a:pPr>
              <a:defRPr/>
            </a:pPr>
            <a:endParaRPr lang="zh-TW" altLang="en-US"/>
          </a:p>
        </p:txBody>
      </p:sp>
      <p:sp>
        <p:nvSpPr>
          <p:cNvPr id="7" name="投影片編號版面配置區 6"/>
          <p:cNvSpPr>
            <a:spLocks noGrp="1"/>
          </p:cNvSpPr>
          <p:nvPr>
            <p:ph type="sldNum" sz="quarter" idx="5"/>
          </p:nvPr>
        </p:nvSpPr>
        <p:spPr>
          <a:xfrm>
            <a:off x="5588000" y="6397625"/>
            <a:ext cx="4275138" cy="336550"/>
          </a:xfrm>
          <a:prstGeom prst="rect">
            <a:avLst/>
          </a:prstGeom>
        </p:spPr>
        <p:txBody>
          <a:bodyPr vert="horz" wrap="square" lIns="66696" tIns="33348" rIns="66696" bIns="33348" numCol="1" anchor="b" anchorCtr="0" compatLnSpc="1">
            <a:prstTxWarp prst="textNoShape">
              <a:avLst/>
            </a:prstTxWarp>
          </a:bodyPr>
          <a:lstStyle>
            <a:lvl1pPr algn="r" eaLnBrk="1" hangingPunct="1">
              <a:defRPr kumimoji="0" sz="900">
                <a:latin typeface="Calibri" panose="020F0502020204030204" pitchFamily="34" charset="0"/>
              </a:defRPr>
            </a:lvl1pPr>
          </a:lstStyle>
          <a:p>
            <a:pPr>
              <a:defRPr/>
            </a:pPr>
            <a:fld id="{A7F2B1F6-7571-4E36-A2FF-C29352D3B434}" type="slidenum">
              <a:rPr lang="zh-TW" altLang="en-US"/>
              <a:pPr>
                <a:defRPr/>
              </a:pPr>
              <a:t>‹#›</a:t>
            </a:fld>
            <a:endParaRPr lang="zh-TW" altLang="en-US"/>
          </a:p>
        </p:txBody>
      </p:sp>
    </p:spTree>
    <p:extLst>
      <p:ext uri="{BB962C8B-B14F-4D97-AF65-F5344CB8AC3E}">
        <p14:creationId xmlns:p14="http://schemas.microsoft.com/office/powerpoint/2010/main" val="40836569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TW" altLang="en-US" smtClean="0"/>
              <a:t>講稿大綱</a:t>
            </a:r>
          </a:p>
          <a:p>
            <a:pPr eaLnBrk="1" hangingPunct="1"/>
            <a:r>
              <a:rPr lang="zh-TW" altLang="en-US" smtClean="0"/>
              <a:t>老師、各位同學大家好</a:t>
            </a:r>
            <a:r>
              <a:rPr lang="en-US" altLang="zh-TW" smtClean="0"/>
              <a:t>…</a:t>
            </a:r>
          </a:p>
          <a:p>
            <a:pPr eaLnBrk="1" hangingPunct="1"/>
            <a:endParaRPr lang="zh-TW" altLang="en-US" smtClean="0"/>
          </a:p>
        </p:txBody>
      </p:sp>
      <p:sp>
        <p:nvSpPr>
          <p:cNvPr id="922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C13AE514-45DF-41D2-9F1C-958E4FC203AE}" type="slidenum">
              <a:rPr lang="zh-TW" altLang="en-US" sz="900" smtClean="0"/>
              <a:pPr>
                <a:spcBef>
                  <a:spcPct val="0"/>
                </a:spcBef>
              </a:pPr>
              <a:t>1</a:t>
            </a:fld>
            <a:endParaRPr lang="zh-TW" altLang="en-US" sz="900" smtClean="0"/>
          </a:p>
        </p:txBody>
      </p:sp>
    </p:spTree>
    <p:extLst>
      <p:ext uri="{BB962C8B-B14F-4D97-AF65-F5344CB8AC3E}">
        <p14:creationId xmlns:p14="http://schemas.microsoft.com/office/powerpoint/2010/main" val="1447970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TW" altLang="en-US" dirty="0" smtClean="0"/>
              <a:t>在課程開始之前，首先來介紹一下我自己</a:t>
            </a:r>
            <a:endParaRPr lang="en-US" altLang="zh-TW" dirty="0" smtClean="0"/>
          </a:p>
          <a:p>
            <a:r>
              <a:rPr lang="en-US" altLang="zh-TW" dirty="0" smtClean="0"/>
              <a:t>(…</a:t>
            </a:r>
            <a:r>
              <a:rPr lang="zh-TW" altLang="en-US" dirty="0" smtClean="0"/>
              <a:t> 略 </a:t>
            </a:r>
            <a:r>
              <a:rPr lang="en-US" altLang="zh-TW" dirty="0" smtClean="0"/>
              <a:t>… )</a:t>
            </a:r>
          </a:p>
          <a:p>
            <a:r>
              <a:rPr lang="zh-TW" altLang="en-US" dirty="0" smtClean="0"/>
              <a:t>從</a:t>
            </a:r>
            <a:r>
              <a:rPr lang="en-US" altLang="zh-TW" dirty="0" smtClean="0"/>
              <a:t>2003</a:t>
            </a:r>
            <a:r>
              <a:rPr lang="zh-TW" altLang="en-US" dirty="0" smtClean="0"/>
              <a:t>年開始在公司內部講</a:t>
            </a:r>
            <a:r>
              <a:rPr lang="en-US" altLang="zh-TW" dirty="0" smtClean="0"/>
              <a:t>ER-&gt;Data Model -&gt; Domain Model </a:t>
            </a:r>
          </a:p>
        </p:txBody>
      </p:sp>
      <p:sp>
        <p:nvSpPr>
          <p:cNvPr id="11268"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61C8C4C8-E81E-464A-A8C4-D163E24FDB96}" type="slidenum">
              <a:rPr lang="zh-TW" altLang="en-US" sz="900" smtClean="0"/>
              <a:pPr>
                <a:spcBef>
                  <a:spcPct val="0"/>
                </a:spcBef>
              </a:pPr>
              <a:t>2</a:t>
            </a:fld>
            <a:endParaRPr lang="zh-TW" altLang="en-US" sz="900" smtClean="0"/>
          </a:p>
        </p:txBody>
      </p:sp>
    </p:spTree>
    <p:extLst>
      <p:ext uri="{BB962C8B-B14F-4D97-AF65-F5344CB8AC3E}">
        <p14:creationId xmlns:p14="http://schemas.microsoft.com/office/powerpoint/2010/main" val="1205231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TW" altLang="en-US" smtClean="0"/>
              <a:t>這個課程的目標是希望各位同學能建立抽象化的概念，了解常見的</a:t>
            </a:r>
            <a:r>
              <a:rPr lang="en-US" altLang="zh-TW" smtClean="0"/>
              <a:t>Domain Model </a:t>
            </a:r>
            <a:r>
              <a:rPr lang="zh-TW" altLang="en-US" smtClean="0"/>
              <a:t>表示法</a:t>
            </a:r>
          </a:p>
          <a:p>
            <a:pPr eaLnBrk="1" hangingPunct="1"/>
            <a:r>
              <a:rPr lang="zh-TW" altLang="en-US" smtClean="0"/>
              <a:t>並介紹基本的商業邏輯的</a:t>
            </a:r>
            <a:r>
              <a:rPr lang="en-US" altLang="zh-TW" smtClean="0"/>
              <a:t>Pattern</a:t>
            </a:r>
            <a:r>
              <a:rPr lang="zh-TW" altLang="en-US" smtClean="0"/>
              <a:t>，讓大家能更快速的建立 </a:t>
            </a:r>
            <a:r>
              <a:rPr lang="en-US" altLang="zh-TW" smtClean="0"/>
              <a:t>Model</a:t>
            </a:r>
            <a:r>
              <a:rPr lang="zh-TW" altLang="en-US" smtClean="0"/>
              <a:t>，</a:t>
            </a:r>
          </a:p>
          <a:p>
            <a:pPr eaLnBrk="1" hangingPunct="1"/>
            <a:r>
              <a:rPr lang="zh-TW" altLang="en-US" smtClean="0"/>
              <a:t>以成為內部溝通的共同語言</a:t>
            </a:r>
          </a:p>
          <a:p>
            <a:pPr eaLnBrk="1" hangingPunct="1"/>
            <a:r>
              <a:rPr lang="zh-TW" altLang="en-US" smtClean="0"/>
              <a:t>最後也希望透過 </a:t>
            </a:r>
            <a:r>
              <a:rPr lang="en-US" altLang="zh-TW" smtClean="0"/>
              <a:t>Work shop </a:t>
            </a:r>
            <a:r>
              <a:rPr lang="zh-TW" altLang="en-US" smtClean="0"/>
              <a:t>讓大家一起體驗</a:t>
            </a:r>
            <a:r>
              <a:rPr lang="en-US" altLang="zh-TW" smtClean="0"/>
              <a:t>【</a:t>
            </a:r>
            <a:r>
              <a:rPr lang="zh-TW" altLang="en-US" smtClean="0"/>
              <a:t>層次的美感</a:t>
            </a:r>
            <a:r>
              <a:rPr lang="en-US" altLang="zh-TW" smtClean="0"/>
              <a:t>】</a:t>
            </a:r>
            <a:endParaRPr lang="zh-TW" altLang="en-US" smtClean="0"/>
          </a:p>
        </p:txBody>
      </p:sp>
      <p:sp>
        <p:nvSpPr>
          <p:cNvPr id="13316"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4E18BFE8-8CDC-4A5E-B499-0443876E7A81}" type="slidenum">
              <a:rPr lang="zh-TW" altLang="en-US" sz="900" smtClean="0"/>
              <a:pPr>
                <a:spcBef>
                  <a:spcPct val="0"/>
                </a:spcBef>
              </a:pPr>
              <a:t>3</a:t>
            </a:fld>
            <a:endParaRPr lang="en-US" altLang="zh-TW" sz="900" smtClean="0"/>
          </a:p>
        </p:txBody>
      </p:sp>
    </p:spTree>
    <p:extLst>
      <p:ext uri="{BB962C8B-B14F-4D97-AF65-F5344CB8AC3E}">
        <p14:creationId xmlns:p14="http://schemas.microsoft.com/office/powerpoint/2010/main" val="1126473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TW" altLang="en-US" smtClean="0"/>
              <a:t>大一時，康輔社同學要教大家寫ＰＯＰ，</a:t>
            </a:r>
            <a:endParaRPr lang="en-US" altLang="zh-TW" smtClean="0"/>
          </a:p>
          <a:p>
            <a:pPr eaLnBrk="1" hangingPunct="1"/>
            <a:r>
              <a:rPr lang="zh-TW" altLang="en-US" smtClean="0"/>
              <a:t>那個時候很多人在問，字寫的不好看，可不可以學？</a:t>
            </a:r>
            <a:endParaRPr lang="en-US" altLang="zh-TW" smtClean="0"/>
          </a:p>
          <a:p>
            <a:pPr eaLnBrk="1" hangingPunct="1"/>
            <a:r>
              <a:rPr lang="zh-TW" altLang="en-US" smtClean="0"/>
              <a:t>同學說：字寫的不好看的人，最適合練ＰＯＰ，反而字太好看的人會學不好。</a:t>
            </a:r>
            <a:endParaRPr lang="en-US" altLang="zh-TW" smtClean="0"/>
          </a:p>
          <a:p>
            <a:pPr eaLnBrk="1" hangingPunct="1"/>
            <a:r>
              <a:rPr lang="zh-TW" altLang="en-US" smtClean="0"/>
              <a:t>（所以那堂課我就知難而退）（不過現在打字比寫字多，現在字寫的不好看了，應該可以來學ＰＯＰ了）</a:t>
            </a:r>
            <a:endParaRPr lang="en-US" altLang="zh-TW" smtClean="0"/>
          </a:p>
          <a:p>
            <a:pPr eaLnBrk="1" hangingPunct="1"/>
            <a:endParaRPr lang="en-US" altLang="zh-TW" smtClean="0"/>
          </a:p>
          <a:p>
            <a:pPr eaLnBrk="1" hangingPunct="1"/>
            <a:r>
              <a:rPr lang="zh-TW" altLang="en-US" smtClean="0"/>
              <a:t>好，現在會寫程式的人舉個手，</a:t>
            </a:r>
            <a:endParaRPr lang="en-US" altLang="zh-TW" smtClean="0"/>
          </a:p>
          <a:p>
            <a:pPr eaLnBrk="1" hangingPunct="1"/>
            <a:r>
              <a:rPr lang="zh-TW" altLang="en-US" smtClean="0"/>
              <a:t>這些人跟著我唸一遍：</a:t>
            </a:r>
            <a:endParaRPr lang="en-US" altLang="zh-TW" smtClean="0"/>
          </a:p>
          <a:p>
            <a:pPr eaLnBrk="1" hangingPunct="1"/>
            <a:r>
              <a:rPr lang="zh-TW" altLang="en-US" smtClean="0"/>
              <a:t>我，</a:t>
            </a:r>
            <a:r>
              <a:rPr lang="en-US" altLang="zh-TW" smtClean="0"/>
              <a:t>SCAR</a:t>
            </a:r>
            <a:r>
              <a:rPr lang="zh-TW" altLang="en-US" smtClean="0"/>
              <a:t>，發誓</a:t>
            </a:r>
            <a:endParaRPr lang="en-US" altLang="zh-TW" smtClean="0"/>
          </a:p>
          <a:p>
            <a:pPr eaLnBrk="1" hangingPunct="1"/>
            <a:r>
              <a:rPr lang="zh-TW" altLang="en-US" smtClean="0"/>
              <a:t>這堂課我會放下</a:t>
            </a:r>
            <a:endParaRPr lang="en-US" altLang="zh-TW" smtClean="0"/>
          </a:p>
          <a:p>
            <a:pPr eaLnBrk="1" hangingPunct="1"/>
            <a:r>
              <a:rPr lang="en-US" altLang="zh-TW" smtClean="0"/>
              <a:t>SQL,</a:t>
            </a:r>
            <a:r>
              <a:rPr lang="zh-TW" altLang="en-US" smtClean="0"/>
              <a:t> </a:t>
            </a:r>
            <a:r>
              <a:rPr lang="en-US" altLang="zh-TW" smtClean="0"/>
              <a:t>TABLE,</a:t>
            </a:r>
            <a:r>
              <a:rPr lang="zh-TW" altLang="en-US" smtClean="0"/>
              <a:t> </a:t>
            </a:r>
            <a:r>
              <a:rPr lang="en-US" altLang="zh-TW" smtClean="0"/>
              <a:t>RDBMS</a:t>
            </a:r>
            <a:r>
              <a:rPr lang="zh-TW" altLang="en-US" smtClean="0"/>
              <a:t> </a:t>
            </a:r>
            <a:endParaRPr lang="en-US" altLang="zh-TW" smtClean="0"/>
          </a:p>
        </p:txBody>
      </p:sp>
      <p:sp>
        <p:nvSpPr>
          <p:cNvPr id="1536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A8007C7B-EC0A-46E8-91BD-CCCC3E4B48E5}" type="slidenum">
              <a:rPr lang="zh-TW" altLang="en-US" sz="900" smtClean="0"/>
              <a:pPr>
                <a:spcBef>
                  <a:spcPct val="0"/>
                </a:spcBef>
              </a:pPr>
              <a:t>4</a:t>
            </a:fld>
            <a:endParaRPr lang="en-US" altLang="zh-TW" sz="900" smtClean="0"/>
          </a:p>
        </p:txBody>
      </p:sp>
    </p:spTree>
    <p:extLst>
      <p:ext uri="{BB962C8B-B14F-4D97-AF65-F5344CB8AC3E}">
        <p14:creationId xmlns:p14="http://schemas.microsoft.com/office/powerpoint/2010/main" val="2867686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smtClean="0"/>
              <a:t>以往在公司內部，這是一整天的課程，包括了中間的</a:t>
            </a:r>
            <a:r>
              <a:rPr lang="en-US" altLang="zh-TW" smtClean="0"/>
              <a:t>Homework</a:t>
            </a:r>
          </a:p>
          <a:p>
            <a:pPr eaLnBrk="1" hangingPunct="1">
              <a:spcBef>
                <a:spcPct val="0"/>
              </a:spcBef>
            </a:pPr>
            <a:r>
              <a:rPr lang="zh-TW" altLang="en-US" smtClean="0"/>
              <a:t>這次是首次對外講課，考量到大家的時間，因此把課程拆成兩天</a:t>
            </a:r>
            <a:endParaRPr lang="en-US" altLang="zh-TW" smtClean="0"/>
          </a:p>
          <a:p>
            <a:pPr eaLnBrk="1" hangingPunct="1">
              <a:spcBef>
                <a:spcPct val="0"/>
              </a:spcBef>
            </a:pPr>
            <a:r>
              <a:rPr lang="zh-TW" altLang="en-US" smtClean="0"/>
              <a:t>今天我們會介紹什麼是</a:t>
            </a:r>
            <a:r>
              <a:rPr lang="en-US" altLang="zh-TW" smtClean="0"/>
              <a:t>Domain Model</a:t>
            </a:r>
            <a:r>
              <a:rPr lang="zh-TW" altLang="en-US" smtClean="0"/>
              <a:t>，</a:t>
            </a:r>
            <a:endParaRPr lang="en-US" altLang="zh-TW" smtClean="0"/>
          </a:p>
          <a:p>
            <a:pPr eaLnBrk="1" hangingPunct="1">
              <a:spcBef>
                <a:spcPct val="0"/>
              </a:spcBef>
            </a:pPr>
            <a:r>
              <a:rPr lang="zh-TW" altLang="en-US" smtClean="0"/>
              <a:t>並從表示法、畫面配置以及常的的一些</a:t>
            </a:r>
            <a:r>
              <a:rPr lang="en-US" altLang="zh-TW" smtClean="0"/>
              <a:t>Pattern </a:t>
            </a:r>
            <a:r>
              <a:rPr lang="zh-TW" altLang="en-US" smtClean="0"/>
              <a:t>來學習如何做一個 </a:t>
            </a:r>
            <a:r>
              <a:rPr lang="en-US" altLang="zh-TW" smtClean="0"/>
              <a:t>Domain Model</a:t>
            </a:r>
          </a:p>
          <a:p>
            <a:pPr eaLnBrk="1" hangingPunct="1">
              <a:spcBef>
                <a:spcPct val="0"/>
              </a:spcBef>
            </a:pPr>
            <a:r>
              <a:rPr lang="zh-TW" altLang="en-US" smtClean="0"/>
              <a:t>接著我們會幫各位分組練習，有兩個禮拜的時間可以做，</a:t>
            </a:r>
            <a:endParaRPr lang="en-US" altLang="zh-TW" smtClean="0"/>
          </a:p>
          <a:p>
            <a:pPr eaLnBrk="1" hangingPunct="1">
              <a:spcBef>
                <a:spcPct val="0"/>
              </a:spcBef>
            </a:pPr>
            <a:r>
              <a:rPr lang="zh-TW" altLang="en-US" smtClean="0"/>
              <a:t>（以前只有幾個小時，大家都欲罷不能，這次大家有兩個禮拜可以做，所以請準時交卷）</a:t>
            </a:r>
            <a:endParaRPr lang="en-US" altLang="zh-TW" smtClean="0"/>
          </a:p>
          <a:p>
            <a:pPr eaLnBrk="1" hangingPunct="1">
              <a:spcBef>
                <a:spcPct val="0"/>
              </a:spcBef>
            </a:pPr>
            <a:r>
              <a:rPr lang="zh-TW" altLang="en-US" smtClean="0"/>
              <a:t>第二天我們會請各組上台來報告</a:t>
            </a:r>
            <a:r>
              <a:rPr lang="en-US" altLang="zh-TW" smtClean="0"/>
              <a:t>PK</a:t>
            </a:r>
            <a:r>
              <a:rPr lang="zh-TW" altLang="en-US" smtClean="0"/>
              <a:t>，最後則是測驗，</a:t>
            </a:r>
            <a:endParaRPr lang="en-US" altLang="zh-TW" smtClean="0"/>
          </a:p>
          <a:p>
            <a:pPr eaLnBrk="1" hangingPunct="1">
              <a:spcBef>
                <a:spcPct val="0"/>
              </a:spcBef>
            </a:pPr>
            <a:r>
              <a:rPr lang="zh-TW" altLang="en-US" smtClean="0"/>
              <a:t>分組練習和測試各佔</a:t>
            </a:r>
            <a:r>
              <a:rPr lang="en-US" altLang="zh-TW" smtClean="0"/>
              <a:t>50%</a:t>
            </a:r>
            <a:r>
              <a:rPr lang="zh-TW" altLang="en-US" smtClean="0"/>
              <a:t>，稍候在分組時我會再說明。</a:t>
            </a:r>
            <a:endParaRPr lang="en-US" altLang="zh-TW" smtClean="0"/>
          </a:p>
          <a:p>
            <a:pPr eaLnBrk="1" hangingPunct="1">
              <a:spcBef>
                <a:spcPct val="0"/>
              </a:spcBef>
            </a:pPr>
            <a:endParaRPr lang="en-US" altLang="zh-TW" smtClean="0"/>
          </a:p>
          <a:p>
            <a:pPr eaLnBrk="1" hangingPunct="1">
              <a:spcBef>
                <a:spcPct val="0"/>
              </a:spcBef>
            </a:pPr>
            <a:r>
              <a:rPr lang="zh-TW" altLang="en-US" smtClean="0"/>
              <a:t>沒有背誦的題目，只要各位在上課過程中專心聽講，在分組練習時為小組爭取高分，並積極參與討論就可以拿到基本分。</a:t>
            </a:r>
            <a:endParaRPr lang="en-US" altLang="zh-TW" smtClean="0"/>
          </a:p>
          <a:p>
            <a:pPr eaLnBrk="1" hangingPunct="1">
              <a:spcBef>
                <a:spcPct val="0"/>
              </a:spcBef>
            </a:pPr>
            <a:r>
              <a:rPr lang="zh-TW" altLang="en-US" smtClean="0"/>
              <a:t>這兩堂課總共會有一個</a:t>
            </a:r>
            <a:r>
              <a:rPr lang="en-US" altLang="zh-TW" smtClean="0"/>
              <a:t>Workshop</a:t>
            </a:r>
            <a:r>
              <a:rPr lang="zh-TW" altLang="en-US" smtClean="0"/>
              <a:t>，以及一次的測驗 各佔</a:t>
            </a:r>
            <a:r>
              <a:rPr lang="en-US" altLang="zh-TW" smtClean="0"/>
              <a:t>50</a:t>
            </a:r>
            <a:r>
              <a:rPr lang="zh-TW" altLang="en-US" smtClean="0"/>
              <a:t>分</a:t>
            </a:r>
            <a:endParaRPr lang="en-US" altLang="zh-TW" smtClean="0"/>
          </a:p>
          <a:p>
            <a:pPr eaLnBrk="1" hangingPunct="1">
              <a:spcBef>
                <a:spcPct val="0"/>
              </a:spcBef>
            </a:pPr>
            <a:r>
              <a:rPr lang="en-US" altLang="zh-TW" smtClean="0"/>
              <a:t>Workshop</a:t>
            </a:r>
            <a:r>
              <a:rPr lang="zh-TW" altLang="en-US" smtClean="0"/>
              <a:t> 的部份有</a:t>
            </a:r>
            <a:r>
              <a:rPr lang="en-US" altLang="zh-TW" smtClean="0"/>
              <a:t>30</a:t>
            </a:r>
            <a:r>
              <a:rPr lang="zh-TW" altLang="en-US" smtClean="0"/>
              <a:t>分是團隊成績，有</a:t>
            </a:r>
            <a:r>
              <a:rPr lang="en-US" altLang="zh-TW" smtClean="0"/>
              <a:t>20</a:t>
            </a:r>
            <a:r>
              <a:rPr lang="zh-TW" altLang="en-US" smtClean="0"/>
              <a:t>分是個人參與度的分數</a:t>
            </a:r>
            <a:endParaRPr lang="en-US" altLang="zh-TW" smtClean="0"/>
          </a:p>
          <a:p>
            <a:pPr eaLnBrk="1" hangingPunct="1">
              <a:spcBef>
                <a:spcPct val="0"/>
              </a:spcBef>
            </a:pPr>
            <a:r>
              <a:rPr lang="zh-TW" altLang="en-US" smtClean="0"/>
              <a:t>大家對課程的進行方式以及給分方式有沒有問題</a:t>
            </a:r>
            <a:r>
              <a:rPr lang="en-US" altLang="zh-TW" smtClean="0"/>
              <a:t>?</a:t>
            </a:r>
          </a:p>
        </p:txBody>
      </p:sp>
      <p:sp>
        <p:nvSpPr>
          <p:cNvPr id="17412"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3D76621D-2852-445D-8A05-199C5DA2C83C}" type="slidenum">
              <a:rPr lang="zh-TW" altLang="en-US" sz="900" smtClean="0"/>
              <a:pPr>
                <a:spcBef>
                  <a:spcPct val="0"/>
                </a:spcBef>
              </a:pPr>
              <a:t>5</a:t>
            </a:fld>
            <a:endParaRPr lang="en-US" altLang="zh-TW" sz="900" smtClean="0"/>
          </a:p>
        </p:txBody>
      </p:sp>
    </p:spTree>
    <p:extLst>
      <p:ext uri="{BB962C8B-B14F-4D97-AF65-F5344CB8AC3E}">
        <p14:creationId xmlns:p14="http://schemas.microsoft.com/office/powerpoint/2010/main" val="4217204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TW" altLang="en-US" smtClean="0"/>
              <a:t>在系統開發上，有許多的 </a:t>
            </a:r>
            <a:r>
              <a:rPr lang="en-US" altLang="zh-TW" smtClean="0"/>
              <a:t>Model </a:t>
            </a:r>
            <a:r>
              <a:rPr lang="zh-TW" altLang="en-US" smtClean="0"/>
              <a:t>，</a:t>
            </a:r>
            <a:r>
              <a:rPr lang="en-US" altLang="zh-TW" smtClean="0"/>
              <a:t>Zachman</a:t>
            </a:r>
            <a:r>
              <a:rPr lang="zh-TW" altLang="en-US" smtClean="0"/>
              <a:t>提出了</a:t>
            </a:r>
            <a:r>
              <a:rPr lang="en-US" altLang="zh-TW" smtClean="0"/>
              <a:t>Zachman Framework</a:t>
            </a:r>
          </a:p>
          <a:p>
            <a:pPr eaLnBrk="1" hangingPunct="1"/>
            <a:r>
              <a:rPr lang="zh-TW" altLang="en-US" smtClean="0"/>
              <a:t>他將 </a:t>
            </a:r>
            <a:r>
              <a:rPr lang="en-US" altLang="zh-TW" smtClean="0">
                <a:sym typeface="Wingdings" panose="05000000000000000000" pitchFamily="2" charset="2"/>
              </a:rPr>
              <a:t>Model </a:t>
            </a:r>
            <a:r>
              <a:rPr lang="zh-TW" altLang="en-US" smtClean="0">
                <a:sym typeface="Wingdings" panose="05000000000000000000" pitchFamily="2" charset="2"/>
              </a:rPr>
              <a:t>分層次，不同的層次有不同的觀點，同時在不同的維度來看，也有各別的</a:t>
            </a:r>
            <a:r>
              <a:rPr lang="en-US" altLang="zh-TW" smtClean="0">
                <a:sym typeface="Wingdings" panose="05000000000000000000" pitchFamily="2" charset="2"/>
              </a:rPr>
              <a:t>Model </a:t>
            </a:r>
            <a:r>
              <a:rPr lang="zh-TW" altLang="en-US" smtClean="0">
                <a:sym typeface="Wingdings" panose="05000000000000000000" pitchFamily="2" charset="2"/>
              </a:rPr>
              <a:t>來協助了解問題</a:t>
            </a:r>
          </a:p>
          <a:p>
            <a:pPr eaLnBrk="1" hangingPunct="1"/>
            <a:r>
              <a:rPr lang="zh-TW" altLang="en-US" smtClean="0">
                <a:sym typeface="Wingdings" panose="05000000000000000000" pitchFamily="2" charset="2"/>
              </a:rPr>
              <a:t>以這張圖來說，橫軸是維度，縱軸是層次，</a:t>
            </a:r>
            <a:r>
              <a:rPr lang="zh-TW" altLang="en-US" smtClean="0"/>
              <a:t>以資料這個維度來看，從較上層的</a:t>
            </a:r>
            <a:r>
              <a:rPr lang="en-US" altLang="zh-TW" smtClean="0"/>
              <a:t>Conceptual </a:t>
            </a:r>
            <a:r>
              <a:rPr lang="zh-TW" altLang="en-US" smtClean="0"/>
              <a:t>到</a:t>
            </a:r>
            <a:r>
              <a:rPr lang="en-US" altLang="zh-TW" smtClean="0"/>
              <a:t>Logic </a:t>
            </a:r>
            <a:r>
              <a:rPr lang="zh-TW" altLang="en-US" smtClean="0"/>
              <a:t>到 </a:t>
            </a:r>
            <a:r>
              <a:rPr lang="en-US" altLang="zh-TW" smtClean="0"/>
              <a:t>Physical Data Model</a:t>
            </a:r>
          </a:p>
          <a:p>
            <a:pPr eaLnBrk="1" hangingPunct="1"/>
            <a:r>
              <a:rPr lang="zh-TW" altLang="en-US" smtClean="0"/>
              <a:t>其中我們較常提到的是中間三個</a:t>
            </a:r>
          </a:p>
          <a:p>
            <a:pPr eaLnBrk="1" hangingPunct="1">
              <a:spcBef>
                <a:spcPct val="0"/>
              </a:spcBef>
            </a:pPr>
            <a:endParaRPr lang="en-US" altLang="zh-TW" smtClean="0"/>
          </a:p>
        </p:txBody>
      </p:sp>
      <p:sp>
        <p:nvSpPr>
          <p:cNvPr id="1946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BD42C50E-0854-4AFF-8246-C762EEB1CB5E}" type="slidenum">
              <a:rPr lang="zh-TW" altLang="en-US" sz="900" smtClean="0"/>
              <a:pPr>
                <a:spcBef>
                  <a:spcPct val="0"/>
                </a:spcBef>
              </a:pPr>
              <a:t>6</a:t>
            </a:fld>
            <a:endParaRPr lang="en-US" altLang="zh-TW" sz="900" smtClean="0"/>
          </a:p>
        </p:txBody>
      </p:sp>
    </p:spTree>
    <p:extLst>
      <p:ext uri="{BB962C8B-B14F-4D97-AF65-F5344CB8AC3E}">
        <p14:creationId xmlns:p14="http://schemas.microsoft.com/office/powerpoint/2010/main" val="434602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TW" altLang="en-US" smtClean="0"/>
              <a:t>接下來我們就來介紹什麼是</a:t>
            </a:r>
            <a:r>
              <a:rPr lang="en-US" altLang="zh-TW" smtClean="0"/>
              <a:t>Domain Model</a:t>
            </a:r>
          </a:p>
          <a:p>
            <a:pPr eaLnBrk="1" hangingPunct="1"/>
            <a:r>
              <a:rPr lang="zh-TW" altLang="en-US" smtClean="0"/>
              <a:t>我們常聽到 </a:t>
            </a:r>
            <a:r>
              <a:rPr lang="en-US" altLang="zh-TW" smtClean="0"/>
              <a:t>Domain Know how </a:t>
            </a:r>
            <a:r>
              <a:rPr lang="zh-TW" altLang="en-US" smtClean="0"/>
              <a:t>是指在某個領域中特有的知識</a:t>
            </a:r>
          </a:p>
          <a:p>
            <a:pPr eaLnBrk="1" hangingPunct="1"/>
            <a:r>
              <a:rPr lang="en-US" altLang="zh-TW" smtClean="0"/>
              <a:t>Model </a:t>
            </a:r>
            <a:r>
              <a:rPr lang="zh-TW" altLang="en-US" smtClean="0"/>
              <a:t>則是透過</a:t>
            </a:r>
            <a:r>
              <a:rPr lang="en-US" altLang="zh-TW" smtClean="0"/>
              <a:t>【</a:t>
            </a:r>
            <a:r>
              <a:rPr lang="zh-TW" altLang="en-US" smtClean="0"/>
              <a:t>抽象化</a:t>
            </a:r>
            <a:r>
              <a:rPr lang="en-US" altLang="zh-TW" smtClean="0"/>
              <a:t>】</a:t>
            </a:r>
            <a:r>
              <a:rPr lang="zh-TW" altLang="en-US" smtClean="0"/>
              <a:t>的方式，將所要表達的事物給</a:t>
            </a:r>
            <a:r>
              <a:rPr lang="en-US" altLang="zh-TW" smtClean="0"/>
              <a:t>【</a:t>
            </a:r>
            <a:r>
              <a:rPr lang="zh-TW" altLang="en-US" smtClean="0"/>
              <a:t>簡化</a:t>
            </a:r>
            <a:r>
              <a:rPr lang="en-US" altLang="zh-TW" smtClean="0"/>
              <a:t>】</a:t>
            </a:r>
            <a:r>
              <a:rPr lang="zh-TW" altLang="en-US" smtClean="0"/>
              <a:t>，透過</a:t>
            </a:r>
            <a:r>
              <a:rPr lang="en-US" altLang="zh-TW" smtClean="0"/>
              <a:t>【</a:t>
            </a:r>
            <a:r>
              <a:rPr lang="zh-TW" altLang="en-US" smtClean="0"/>
              <a:t>結構化</a:t>
            </a:r>
            <a:r>
              <a:rPr lang="en-US" altLang="zh-TW" smtClean="0"/>
              <a:t>】</a:t>
            </a:r>
            <a:r>
              <a:rPr lang="zh-TW" altLang="en-US" smtClean="0"/>
              <a:t>的表現方式來呈現</a:t>
            </a:r>
          </a:p>
          <a:p>
            <a:pPr eaLnBrk="1" hangingPunct="1"/>
            <a:r>
              <a:rPr lang="zh-TW" altLang="en-US" smtClean="0"/>
              <a:t>綜合來說 </a:t>
            </a:r>
            <a:r>
              <a:rPr lang="en-US" altLang="zh-TW" smtClean="0"/>
              <a:t>Domain Model </a:t>
            </a:r>
            <a:r>
              <a:rPr lang="zh-TW" altLang="en-US" smtClean="0"/>
              <a:t>就是將某個</a:t>
            </a:r>
            <a:r>
              <a:rPr lang="en-US" altLang="zh-TW" smtClean="0"/>
              <a:t>【</a:t>
            </a:r>
            <a:r>
              <a:rPr lang="zh-TW" altLang="en-US" smtClean="0"/>
              <a:t>問題領域</a:t>
            </a:r>
            <a:r>
              <a:rPr lang="en-US" altLang="zh-TW" smtClean="0"/>
              <a:t>】</a:t>
            </a:r>
            <a:r>
              <a:rPr lang="zh-TW" altLang="en-US" smtClean="0"/>
              <a:t>中特有的知識，以</a:t>
            </a:r>
            <a:r>
              <a:rPr lang="en-US" altLang="zh-TW" smtClean="0"/>
              <a:t>【</a:t>
            </a:r>
            <a:r>
              <a:rPr lang="zh-TW" altLang="en-US" smtClean="0"/>
              <a:t>抽象化</a:t>
            </a:r>
            <a:r>
              <a:rPr lang="en-US" altLang="zh-TW" smtClean="0"/>
              <a:t>】</a:t>
            </a:r>
            <a:r>
              <a:rPr lang="zh-TW" altLang="en-US" smtClean="0"/>
              <a:t>的方式轉化成具有結構的內容來增進對問題的了解</a:t>
            </a:r>
          </a:p>
          <a:p>
            <a:pPr eaLnBrk="1" hangingPunct="1"/>
            <a:r>
              <a:rPr lang="zh-TW" altLang="en-US" smtClean="0"/>
              <a:t>用</a:t>
            </a:r>
            <a:r>
              <a:rPr lang="en-US" altLang="zh-TW" smtClean="0"/>
              <a:t>Model </a:t>
            </a:r>
            <a:r>
              <a:rPr lang="zh-TW" altLang="en-US" smtClean="0"/>
              <a:t>最主要的功能，就是要透過</a:t>
            </a:r>
            <a:r>
              <a:rPr lang="en-US" altLang="zh-TW" smtClean="0"/>
              <a:t>【</a:t>
            </a:r>
            <a:r>
              <a:rPr lang="zh-TW" altLang="en-US" smtClean="0"/>
              <a:t>抽象</a:t>
            </a:r>
            <a:r>
              <a:rPr lang="en-US" altLang="zh-TW" smtClean="0"/>
              <a:t>】</a:t>
            </a:r>
            <a:r>
              <a:rPr lang="zh-TW" altLang="en-US" smtClean="0"/>
              <a:t>的過程來幫助了解</a:t>
            </a:r>
          </a:p>
          <a:p>
            <a:pPr eaLnBrk="1" hangingPunct="1">
              <a:spcBef>
                <a:spcPct val="0"/>
              </a:spcBef>
            </a:pPr>
            <a:endParaRPr lang="en-US" altLang="zh-TW" smtClean="0"/>
          </a:p>
        </p:txBody>
      </p:sp>
      <p:sp>
        <p:nvSpPr>
          <p:cNvPr id="21508"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3052677F-B73C-488D-91C0-FD441BD19456}" type="slidenum">
              <a:rPr lang="zh-TW" altLang="en-US" sz="900" smtClean="0"/>
              <a:pPr>
                <a:spcBef>
                  <a:spcPct val="0"/>
                </a:spcBef>
              </a:pPr>
              <a:t>7</a:t>
            </a:fld>
            <a:endParaRPr lang="en-US" altLang="zh-TW" sz="900" smtClean="0"/>
          </a:p>
        </p:txBody>
      </p:sp>
    </p:spTree>
    <p:extLst>
      <p:ext uri="{BB962C8B-B14F-4D97-AF65-F5344CB8AC3E}">
        <p14:creationId xmlns:p14="http://schemas.microsoft.com/office/powerpoint/2010/main" val="19265060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smtClean="0"/>
              <a:t>這位是誰</a:t>
            </a:r>
            <a:r>
              <a:rPr lang="en-US" altLang="zh-TW" smtClean="0"/>
              <a:t>?</a:t>
            </a:r>
          </a:p>
          <a:p>
            <a:pPr eaLnBrk="1" hangingPunct="1">
              <a:spcBef>
                <a:spcPct val="0"/>
              </a:spcBef>
            </a:pPr>
            <a:endParaRPr lang="en-US" altLang="zh-TW" smtClean="0"/>
          </a:p>
          <a:p>
            <a:pPr eaLnBrk="1" hangingPunct="1">
              <a:spcBef>
                <a:spcPct val="0"/>
              </a:spcBef>
            </a:pPr>
            <a:r>
              <a:rPr lang="en-US" altLang="zh-TW" smtClean="0"/>
              <a:t>&lt;</a:t>
            </a:r>
            <a:r>
              <a:rPr lang="zh-TW" altLang="en-US" smtClean="0"/>
              <a:t>動畫</a:t>
            </a:r>
            <a:r>
              <a:rPr lang="en-US" altLang="zh-TW" smtClean="0"/>
              <a:t>&gt;</a:t>
            </a:r>
          </a:p>
          <a:p>
            <a:pPr eaLnBrk="1" hangingPunct="1">
              <a:spcBef>
                <a:spcPct val="0"/>
              </a:spcBef>
            </a:pPr>
            <a:endParaRPr lang="en-US" altLang="zh-TW" smtClean="0"/>
          </a:p>
        </p:txBody>
      </p:sp>
      <p:sp>
        <p:nvSpPr>
          <p:cNvPr id="23556"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90221077-D8CA-4ECB-875D-9E6EC3191A97}" type="slidenum">
              <a:rPr lang="zh-TW" altLang="en-US" sz="900" smtClean="0"/>
              <a:pPr>
                <a:spcBef>
                  <a:spcPct val="0"/>
                </a:spcBef>
              </a:pPr>
              <a:t>8</a:t>
            </a:fld>
            <a:endParaRPr lang="en-US" altLang="zh-TW" sz="900" smtClean="0"/>
          </a:p>
        </p:txBody>
      </p:sp>
    </p:spTree>
    <p:extLst>
      <p:ext uri="{BB962C8B-B14F-4D97-AF65-F5344CB8AC3E}">
        <p14:creationId xmlns:p14="http://schemas.microsoft.com/office/powerpoint/2010/main" val="27603233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TW" altLang="en-US" smtClean="0"/>
              <a:t>透過上面的這個例子，我們可以知道：</a:t>
            </a:r>
          </a:p>
          <a:p>
            <a:pPr eaLnBrk="1" hangingPunct="1"/>
            <a:r>
              <a:rPr lang="zh-TW" altLang="en-US" smtClean="0"/>
              <a:t>模型是現實世界的簡化。</a:t>
            </a:r>
            <a:endParaRPr lang="en-US" altLang="zh-TW" smtClean="0"/>
          </a:p>
          <a:p>
            <a:pPr eaLnBrk="1" hangingPunct="1"/>
            <a:r>
              <a:rPr lang="zh-TW" altLang="en-US" smtClean="0"/>
              <a:t>生活中有很多這樣的例子，像模型機，概念車，建築籃圖</a:t>
            </a:r>
            <a:r>
              <a:rPr lang="en-US" altLang="zh-TW" smtClean="0">
                <a:latin typeface="Arial" panose="020B0604020202020204" pitchFamily="34" charset="0"/>
              </a:rPr>
              <a:t>…</a:t>
            </a:r>
            <a:r>
              <a:rPr lang="zh-TW" altLang="en-US" smtClean="0"/>
              <a:t>等</a:t>
            </a:r>
          </a:p>
          <a:p>
            <a:pPr eaLnBrk="1" hangingPunct="1"/>
            <a:r>
              <a:rPr lang="zh-TW" altLang="en-US" smtClean="0"/>
              <a:t>可以把較</a:t>
            </a:r>
            <a:r>
              <a:rPr lang="en-US" altLang="zh-TW" smtClean="0"/>
              <a:t>minor</a:t>
            </a:r>
            <a:r>
              <a:rPr lang="zh-TW" altLang="en-US" smtClean="0"/>
              <a:t>的資訊先捨棄，讓問題更突顯出來</a:t>
            </a:r>
          </a:p>
          <a:p>
            <a:pPr eaLnBrk="1" hangingPunct="1"/>
            <a:r>
              <a:rPr lang="zh-TW" altLang="en-US" smtClean="0"/>
              <a:t>因此也要特別注意，在簡化時不能把重要的資訊給簡化掉，要注意你要解的問題</a:t>
            </a:r>
            <a:r>
              <a:rPr lang="en-US" altLang="zh-TW" smtClean="0"/>
              <a:t>(Domain)</a:t>
            </a:r>
            <a:endParaRPr lang="zh-TW" altLang="en-US" smtClean="0"/>
          </a:p>
          <a:p>
            <a:pPr eaLnBrk="1" hangingPunct="1">
              <a:spcBef>
                <a:spcPct val="0"/>
              </a:spcBef>
            </a:pPr>
            <a:endParaRPr lang="en-US" altLang="zh-TW" smtClean="0"/>
          </a:p>
        </p:txBody>
      </p:sp>
      <p:sp>
        <p:nvSpPr>
          <p:cNvPr id="2560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89A7AD68-D4AE-4CC2-8F1C-83224D5A4530}" type="slidenum">
              <a:rPr lang="zh-TW" altLang="en-US" sz="900" smtClean="0"/>
              <a:pPr>
                <a:spcBef>
                  <a:spcPct val="0"/>
                </a:spcBef>
              </a:pPr>
              <a:t>9</a:t>
            </a:fld>
            <a:endParaRPr lang="en-US" altLang="zh-TW" sz="900" smtClean="0"/>
          </a:p>
        </p:txBody>
      </p:sp>
    </p:spTree>
    <p:extLst>
      <p:ext uri="{BB962C8B-B14F-4D97-AF65-F5344CB8AC3E}">
        <p14:creationId xmlns:p14="http://schemas.microsoft.com/office/powerpoint/2010/main" val="23077834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TW" altLang="en-US" smtClean="0"/>
              <a:t>為什麼 </a:t>
            </a:r>
            <a:r>
              <a:rPr lang="en-US" altLang="zh-TW" smtClean="0"/>
              <a:t>Model </a:t>
            </a:r>
            <a:r>
              <a:rPr lang="zh-TW" altLang="en-US" smtClean="0"/>
              <a:t>可以幫助我們了解問題，我們可以從用</a:t>
            </a:r>
            <a:r>
              <a:rPr lang="en-US" altLang="zh-TW" smtClean="0"/>
              <a:t>Sky </a:t>
            </a:r>
            <a:r>
              <a:rPr lang="zh-TW" altLang="en-US" smtClean="0"/>
              <a:t>在</a:t>
            </a:r>
            <a:r>
              <a:rPr lang="en-US" altLang="zh-TW" smtClean="0"/>
              <a:t>2007</a:t>
            </a:r>
            <a:r>
              <a:rPr lang="zh-TW" altLang="en-US" smtClean="0"/>
              <a:t>年的 </a:t>
            </a:r>
            <a:r>
              <a:rPr lang="en-US" altLang="zh-TW" smtClean="0"/>
              <a:t>Executive</a:t>
            </a:r>
            <a:r>
              <a:rPr lang="zh-TW" altLang="en-US" smtClean="0"/>
              <a:t>講堂中的介紹的</a:t>
            </a:r>
            <a:r>
              <a:rPr lang="en-US" altLang="zh-TW" smtClean="0"/>
              <a:t>【</a:t>
            </a:r>
            <a:r>
              <a:rPr lang="zh-TW" altLang="en-US" smtClean="0"/>
              <a:t>七橋問題</a:t>
            </a:r>
            <a:r>
              <a:rPr lang="en-US" altLang="zh-TW" smtClean="0"/>
              <a:t>】</a:t>
            </a:r>
            <a:r>
              <a:rPr lang="zh-TW" altLang="en-US" smtClean="0"/>
              <a:t>來做說明</a:t>
            </a:r>
          </a:p>
          <a:p>
            <a:pPr eaLnBrk="1" hangingPunct="1"/>
            <a:r>
              <a:rPr lang="zh-TW" altLang="en-US" smtClean="0"/>
              <a:t>這個七橋問題是從前一座城市中，被河水分成四個部份，之間有七座橋相連結。</a:t>
            </a:r>
          </a:p>
          <a:p>
            <a:pPr eaLnBrk="1" hangingPunct="1"/>
            <a:r>
              <a:rPr lang="zh-TW" altLang="en-US" smtClean="0"/>
              <a:t>當地的居民提出了一個有趣的問題，是否可以設計一次旅行，可以行經七座橋，而每座橋都恰好只走過一次</a:t>
            </a:r>
          </a:p>
          <a:p>
            <a:pPr eaLnBrk="1" hangingPunct="1"/>
            <a:r>
              <a:rPr lang="zh-TW" altLang="en-US" smtClean="0"/>
              <a:t>他們試了各種方式，但都失敗了，</a:t>
            </a:r>
          </a:p>
          <a:p>
            <a:pPr eaLnBrk="1" hangingPunct="1"/>
            <a:r>
              <a:rPr lang="zh-TW" altLang="en-US" smtClean="0"/>
              <a:t>但他們不知道如何證明到底有沒有存在這麼一個解，還是的確存在這麼一個解，只是自己沒發現</a:t>
            </a:r>
            <a:r>
              <a:rPr lang="en-US" altLang="zh-TW" smtClean="0"/>
              <a:t>?</a:t>
            </a:r>
            <a:endParaRPr lang="zh-TW" altLang="en-US" smtClean="0"/>
          </a:p>
          <a:p>
            <a:pPr eaLnBrk="1" hangingPunct="1"/>
            <a:r>
              <a:rPr lang="zh-TW" altLang="en-US" smtClean="0"/>
              <a:t>－－－－－－－－－－－－－－－－－－－－－－－－－－以下為網路補充資料，提供講師參考</a:t>
            </a:r>
          </a:p>
          <a:p>
            <a:pPr eaLnBrk="1" hangingPunct="1"/>
            <a:r>
              <a:rPr lang="zh-TW" altLang="en-US" smtClean="0"/>
              <a:t>現在俄國的加里寧格勤（</a:t>
            </a:r>
            <a:r>
              <a:rPr lang="en-US" altLang="zh-TW" smtClean="0"/>
              <a:t>Kaliningrad</a:t>
            </a:r>
            <a:r>
              <a:rPr lang="zh-TW" altLang="en-US" smtClean="0"/>
              <a:t>）市，從前為普魯士的康尼斯堡（</a:t>
            </a:r>
            <a:r>
              <a:rPr lang="en-US" altLang="zh-TW" smtClean="0"/>
              <a:t>K</a:t>
            </a:r>
            <a:r>
              <a:rPr lang="en-US" altLang="zh-TW" smtClean="0">
                <a:latin typeface="Arial" panose="020B0604020202020204" pitchFamily="34" charset="0"/>
              </a:rPr>
              <a:t>ö</a:t>
            </a:r>
            <a:r>
              <a:rPr lang="en-US" altLang="zh-TW" smtClean="0"/>
              <a:t>nigsberg</a:t>
            </a:r>
            <a:r>
              <a:rPr lang="zh-TW" altLang="en-US" smtClean="0"/>
              <a:t>），這個城市建立在普雷格爾河（</a:t>
            </a:r>
            <a:r>
              <a:rPr lang="en-US" altLang="zh-TW" smtClean="0"/>
              <a:t>Pregel</a:t>
            </a:r>
            <a:r>
              <a:rPr lang="zh-TW" altLang="en-US" smtClean="0"/>
              <a:t>）岸上，被河水分成四個部分，之間有七座橋將它們連起來，如圖。</a:t>
            </a:r>
          </a:p>
          <a:p>
            <a:pPr eaLnBrk="1" hangingPunct="1"/>
            <a:r>
              <a:rPr lang="zh-TW" altLang="en-US" smtClean="0"/>
              <a:t>當時康尼斯堡的居民提出了一個有趣的問題：是否可以設計一次旅行，行經七座橋，而且每一座橋都恰恰好只走一次？解決這個問題便成了他們茶餘飯後的消遣之一。然而，他們試了各種路線，但每一次都失敗了。</a:t>
            </a:r>
          </a:p>
          <a:p>
            <a:pPr eaLnBrk="1" hangingPunct="1">
              <a:spcBef>
                <a:spcPct val="0"/>
              </a:spcBef>
            </a:pPr>
            <a:endParaRPr lang="en-US" altLang="zh-TW" smtClean="0"/>
          </a:p>
        </p:txBody>
      </p:sp>
      <p:sp>
        <p:nvSpPr>
          <p:cNvPr id="27652"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F838C2C1-A889-4098-90D3-84299F0B27B9}" type="slidenum">
              <a:rPr lang="zh-TW" altLang="en-US" sz="900" smtClean="0"/>
              <a:pPr>
                <a:spcBef>
                  <a:spcPct val="0"/>
                </a:spcBef>
              </a:pPr>
              <a:t>10</a:t>
            </a:fld>
            <a:endParaRPr lang="en-US" altLang="zh-TW" sz="900" smtClean="0"/>
          </a:p>
        </p:txBody>
      </p:sp>
    </p:spTree>
    <p:extLst>
      <p:ext uri="{BB962C8B-B14F-4D97-AF65-F5344CB8AC3E}">
        <p14:creationId xmlns:p14="http://schemas.microsoft.com/office/powerpoint/2010/main" val="36177665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備忘稿版面配置區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a:bodyPr>
          <a:lstStyle/>
          <a:p>
            <a:pPr eaLnBrk="1" hangingPunct="1">
              <a:lnSpc>
                <a:spcPct val="90000"/>
              </a:lnSpc>
              <a:defRPr/>
            </a:pPr>
            <a:r>
              <a:rPr lang="zh-TW" altLang="en-US" smtClean="0"/>
              <a:t>這個問題早在十八世紀，就被大數學家尤拉給解決了。</a:t>
            </a:r>
          </a:p>
          <a:p>
            <a:pPr eaLnBrk="1" hangingPunct="1">
              <a:lnSpc>
                <a:spcPct val="90000"/>
              </a:lnSpc>
              <a:defRPr/>
            </a:pPr>
            <a:r>
              <a:rPr lang="zh-TW" altLang="en-US" smtClean="0"/>
              <a:t>非但如此，他同時注意到這個問題可以利用數學上的圖的語言來描述，</a:t>
            </a:r>
          </a:p>
          <a:p>
            <a:pPr eaLnBrk="1" hangingPunct="1">
              <a:lnSpc>
                <a:spcPct val="90000"/>
              </a:lnSpc>
              <a:defRPr/>
            </a:pPr>
            <a:r>
              <a:rPr lang="zh-TW" altLang="en-US" smtClean="0"/>
              <a:t>他以點代表城中被河水分隔的四個區域，並以邊代表連接各個區域的橋</a:t>
            </a:r>
          </a:p>
          <a:p>
            <a:pPr eaLnBrk="1" hangingPunct="1">
              <a:lnSpc>
                <a:spcPct val="90000"/>
              </a:lnSpc>
              <a:defRPr/>
            </a:pPr>
            <a:r>
              <a:rPr lang="zh-TW" altLang="en-US" smtClean="0"/>
              <a:t>七橋問題就變成以下的問題：「是否存在一個迴圈通過每一條邊，而且每邊只經過一次？」這樣的迴圈我們稱之為</a:t>
            </a:r>
            <a:r>
              <a:rPr lang="en-US" altLang="zh-TW" smtClean="0"/>
              <a:t>【</a:t>
            </a:r>
            <a:r>
              <a:rPr lang="zh-TW" altLang="en-US" smtClean="0"/>
              <a:t>尤拉迴圈</a:t>
            </a:r>
            <a:r>
              <a:rPr lang="en-US" altLang="zh-TW" smtClean="0"/>
              <a:t>】</a:t>
            </a:r>
            <a:r>
              <a:rPr lang="zh-TW" altLang="en-US" smtClean="0"/>
              <a:t>。 </a:t>
            </a:r>
          </a:p>
          <a:p>
            <a:pPr eaLnBrk="1" hangingPunct="1">
              <a:lnSpc>
                <a:spcPct val="90000"/>
              </a:lnSpc>
              <a:defRPr/>
            </a:pPr>
            <a:r>
              <a:rPr lang="zh-TW" altLang="en-US" smtClean="0"/>
              <a:t>注意到問題的徵結所在了嗎？</a:t>
            </a:r>
            <a:r>
              <a:rPr lang="en-US" altLang="zh-TW" smtClean="0"/>
              <a:t>----</a:t>
            </a:r>
            <a:r>
              <a:rPr lang="zh-TW" altLang="en-US" smtClean="0"/>
              <a:t>七橋問題之所以無解是因為上圖中存在奇數秩的點。</a:t>
            </a:r>
          </a:p>
          <a:p>
            <a:pPr eaLnBrk="1" hangingPunct="1">
              <a:lnSpc>
                <a:spcPct val="90000"/>
              </a:lnSpc>
              <a:defRPr/>
            </a:pPr>
            <a:r>
              <a:rPr lang="zh-TW" altLang="en-US" smtClean="0"/>
              <a:t>對於尤拉迴圈的存在性問題，十八世紀的數學家尤拉給了下面的解答：</a:t>
            </a:r>
          </a:p>
          <a:p>
            <a:pPr eaLnBrk="1" hangingPunct="1">
              <a:lnSpc>
                <a:spcPct val="90000"/>
              </a:lnSpc>
              <a:defRPr/>
            </a:pPr>
            <a:r>
              <a:rPr lang="zh-TW" altLang="en-US" smtClean="0"/>
              <a:t>「若一個連通圖中所有點經過的線都是偶數，</a:t>
            </a:r>
            <a:br>
              <a:rPr lang="zh-TW" altLang="en-US" smtClean="0"/>
            </a:br>
            <a:r>
              <a:rPr lang="zh-TW" altLang="en-US" smtClean="0">
                <a:latin typeface="Arial" panose="020B0604020202020204" pitchFamily="34" charset="0"/>
              </a:rPr>
              <a:t>   </a:t>
            </a:r>
            <a:r>
              <a:rPr lang="zh-TW" altLang="en-US" smtClean="0"/>
              <a:t> 則該圖中存在有尤拉迴圈；</a:t>
            </a:r>
            <a:br>
              <a:rPr lang="zh-TW" altLang="en-US" smtClean="0"/>
            </a:br>
            <a:r>
              <a:rPr lang="zh-TW" altLang="en-US" smtClean="0">
                <a:latin typeface="Arial" panose="020B0604020202020204" pitchFamily="34" charset="0"/>
              </a:rPr>
              <a:t>   </a:t>
            </a:r>
            <a:r>
              <a:rPr lang="zh-TW" altLang="en-US" smtClean="0"/>
              <a:t> 反之亦然，若某圖中存在尤拉迴圈，</a:t>
            </a:r>
            <a:br>
              <a:rPr lang="zh-TW" altLang="en-US" smtClean="0"/>
            </a:br>
            <a:r>
              <a:rPr lang="zh-TW" altLang="en-US" smtClean="0">
                <a:latin typeface="Arial" panose="020B0604020202020204" pitchFamily="34" charset="0"/>
              </a:rPr>
              <a:t>   </a:t>
            </a:r>
            <a:r>
              <a:rPr lang="zh-TW" altLang="en-US" smtClean="0"/>
              <a:t> 則該圖一定是一個由偶數秩的點所構成的連通圖。」</a:t>
            </a:r>
          </a:p>
          <a:p>
            <a:pPr eaLnBrk="1" hangingPunct="1">
              <a:lnSpc>
                <a:spcPct val="90000"/>
              </a:lnSpc>
              <a:defRPr/>
            </a:pPr>
            <a:r>
              <a:rPr lang="zh-TW" altLang="en-US" smtClean="0"/>
              <a:t>一個圖若有尤拉迴圈，這個圖一定是一個連通圖；而且如果沿著尤拉迴圈通過圖中除了起點之外的每個點時，一定是自圖中的某條邊連進去，並從另一條邊連出去。因此，除了起點之外的所有點，連進該點的邊 數都等於連出該點的邊數，那麼每個點的秩都會是偶數。又因為迴圈最終還是要回到起點（中間可能進出多次），因此起點的秩也是偶數。 </a:t>
            </a:r>
          </a:p>
          <a:p>
            <a:pPr eaLnBrk="1" hangingPunct="1">
              <a:lnSpc>
                <a:spcPct val="90000"/>
              </a:lnSpc>
              <a:defRPr/>
            </a:pPr>
            <a:r>
              <a:rPr lang="zh-TW" altLang="en-US" smtClean="0"/>
              <a:t>康尼斯堡的人尋找尤拉迴圈單純是好玩，然而這件事卻和管理科學中的最佳化問題有著密切的關連性</a:t>
            </a:r>
          </a:p>
          <a:p>
            <a:pPr eaLnBrk="1" hangingPunct="1">
              <a:lnSpc>
                <a:spcPct val="90000"/>
              </a:lnSpc>
              <a:defRPr/>
            </a:pPr>
            <a:r>
              <a:rPr lang="zh-TW" altLang="en-US" smtClean="0"/>
              <a:t>用模型可以把問題</a:t>
            </a:r>
            <a:r>
              <a:rPr lang="en-US" altLang="zh-TW" smtClean="0"/>
              <a:t>【</a:t>
            </a:r>
            <a:r>
              <a:rPr lang="zh-TW" altLang="en-US" smtClean="0"/>
              <a:t>適當的簡化</a:t>
            </a:r>
            <a:r>
              <a:rPr lang="en-US" altLang="zh-TW" smtClean="0"/>
              <a:t>】</a:t>
            </a:r>
            <a:r>
              <a:rPr lang="zh-TW" altLang="en-US" smtClean="0"/>
              <a:t>，</a:t>
            </a:r>
            <a:r>
              <a:rPr lang="en-US" altLang="zh-TW" smtClean="0"/>
              <a:t>【</a:t>
            </a:r>
            <a:r>
              <a:rPr lang="zh-TW" altLang="en-US" smtClean="0"/>
              <a:t>觀異求同，以簡馭繁</a:t>
            </a:r>
            <a:r>
              <a:rPr lang="en-US" altLang="zh-TW" smtClean="0"/>
              <a:t>】</a:t>
            </a:r>
            <a:r>
              <a:rPr lang="zh-TW" altLang="en-US" smtClean="0"/>
              <a:t>。這就是我們要用模型的原因。</a:t>
            </a:r>
          </a:p>
          <a:p>
            <a:pPr eaLnBrk="1" hangingPunct="1">
              <a:spcBef>
                <a:spcPct val="0"/>
              </a:spcBef>
              <a:defRPr/>
            </a:pPr>
            <a:endParaRPr lang="en-US" altLang="zh-TW" smtClean="0"/>
          </a:p>
        </p:txBody>
      </p:sp>
      <p:sp>
        <p:nvSpPr>
          <p:cNvPr id="2970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5EBAF9AA-BC48-4754-BE26-A9D6BED24EB1}" type="slidenum">
              <a:rPr lang="zh-TW" altLang="en-US" sz="900" smtClean="0"/>
              <a:pPr>
                <a:spcBef>
                  <a:spcPct val="0"/>
                </a:spcBef>
              </a:pPr>
              <a:t>11</a:t>
            </a:fld>
            <a:endParaRPr lang="en-US" altLang="zh-TW" sz="900" smtClean="0"/>
          </a:p>
        </p:txBody>
      </p:sp>
    </p:spTree>
    <p:extLst>
      <p:ext uri="{BB962C8B-B14F-4D97-AF65-F5344CB8AC3E}">
        <p14:creationId xmlns:p14="http://schemas.microsoft.com/office/powerpoint/2010/main" val="321057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TW" smtClean="0"/>
          </a:p>
        </p:txBody>
      </p:sp>
      <p:sp>
        <p:nvSpPr>
          <p:cNvPr id="31748"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AC2EF095-5D3B-42DF-AE7D-A94640C20677}" type="slidenum">
              <a:rPr lang="zh-TW" altLang="en-US" sz="900" smtClean="0"/>
              <a:pPr>
                <a:spcBef>
                  <a:spcPct val="0"/>
                </a:spcBef>
              </a:pPr>
              <a:t>12</a:t>
            </a:fld>
            <a:endParaRPr lang="en-US" altLang="zh-TW" sz="900" smtClean="0"/>
          </a:p>
        </p:txBody>
      </p:sp>
    </p:spTree>
    <p:extLst>
      <p:ext uri="{BB962C8B-B14F-4D97-AF65-F5344CB8AC3E}">
        <p14:creationId xmlns:p14="http://schemas.microsoft.com/office/powerpoint/2010/main" val="34816565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smtClean="0"/>
          </a:p>
        </p:txBody>
      </p:sp>
      <p:sp>
        <p:nvSpPr>
          <p:cNvPr id="33796"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34193C68-FE43-4A58-A854-230511C17E0E}" type="slidenum">
              <a:rPr lang="zh-TW" altLang="en-US" sz="900" smtClean="0"/>
              <a:pPr>
                <a:spcBef>
                  <a:spcPct val="0"/>
                </a:spcBef>
              </a:pPr>
              <a:t>13</a:t>
            </a:fld>
            <a:endParaRPr lang="en-US" altLang="zh-TW" sz="900" smtClean="0"/>
          </a:p>
        </p:txBody>
      </p:sp>
    </p:spTree>
    <p:extLst>
      <p:ext uri="{BB962C8B-B14F-4D97-AF65-F5344CB8AC3E}">
        <p14:creationId xmlns:p14="http://schemas.microsoft.com/office/powerpoint/2010/main" val="35701826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smtClean="0"/>
          </a:p>
        </p:txBody>
      </p:sp>
      <p:sp>
        <p:nvSpPr>
          <p:cNvPr id="3584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B4C60BFB-FF34-43D8-B7B6-9882557BFAE8}" type="slidenum">
              <a:rPr lang="zh-TW" altLang="en-US" sz="900" smtClean="0"/>
              <a:pPr>
                <a:spcBef>
                  <a:spcPct val="0"/>
                </a:spcBef>
              </a:pPr>
              <a:t>14</a:t>
            </a:fld>
            <a:endParaRPr lang="en-US" altLang="zh-TW" sz="900" smtClean="0"/>
          </a:p>
        </p:txBody>
      </p:sp>
    </p:spTree>
    <p:extLst>
      <p:ext uri="{BB962C8B-B14F-4D97-AF65-F5344CB8AC3E}">
        <p14:creationId xmlns:p14="http://schemas.microsoft.com/office/powerpoint/2010/main" val="39061851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TW" altLang="en-US" smtClean="0"/>
              <a:t>前面簡單介紹了為什麼要用</a:t>
            </a:r>
            <a:r>
              <a:rPr lang="en-US" altLang="zh-TW" smtClean="0"/>
              <a:t>Model </a:t>
            </a:r>
            <a:r>
              <a:rPr lang="zh-TW" altLang="en-US" smtClean="0"/>
              <a:t>透過 </a:t>
            </a:r>
            <a:r>
              <a:rPr lang="en-US" altLang="zh-TW" smtClean="0"/>
              <a:t>Zachman Framework </a:t>
            </a:r>
          </a:p>
          <a:p>
            <a:pPr eaLnBrk="1" hangingPunct="1"/>
            <a:r>
              <a:rPr lang="zh-TW" altLang="en-US" smtClean="0"/>
              <a:t>我們也知道 </a:t>
            </a:r>
            <a:r>
              <a:rPr lang="en-US" altLang="zh-TW" smtClean="0"/>
              <a:t>Domain Model </a:t>
            </a:r>
            <a:r>
              <a:rPr lang="zh-TW" altLang="en-US" smtClean="0"/>
              <a:t>是在了解資料</a:t>
            </a:r>
            <a:r>
              <a:rPr lang="en-US" altLang="zh-TW" smtClean="0"/>
              <a:t>(What)</a:t>
            </a:r>
            <a:r>
              <a:rPr lang="zh-TW" altLang="en-US" smtClean="0"/>
              <a:t>的靜態結構，以協助我們了解問題領域</a:t>
            </a:r>
          </a:p>
          <a:p>
            <a:pPr eaLnBrk="1" hangingPunct="1"/>
            <a:r>
              <a:rPr lang="zh-TW" altLang="en-US" smtClean="0"/>
              <a:t>接下來我們就來介紹如何做一個</a:t>
            </a:r>
            <a:r>
              <a:rPr lang="en-US" altLang="zh-TW" smtClean="0"/>
              <a:t>Domain Model</a:t>
            </a:r>
          </a:p>
          <a:p>
            <a:pPr eaLnBrk="1" hangingPunct="1"/>
            <a:r>
              <a:rPr lang="zh-TW" altLang="en-US" smtClean="0"/>
              <a:t>我們會分三個部份來逐一介紹，</a:t>
            </a:r>
          </a:p>
          <a:p>
            <a:pPr eaLnBrk="1" hangingPunct="1"/>
            <a:r>
              <a:rPr lang="zh-TW" altLang="en-US" smtClean="0"/>
              <a:t>首先要先教語法，有什麼表示法可以使用，在什麼時候用</a:t>
            </a:r>
          </a:p>
          <a:p>
            <a:pPr eaLnBrk="1" hangingPunct="1"/>
            <a:r>
              <a:rPr lang="zh-TW" altLang="en-US" smtClean="0"/>
              <a:t>接下來會介紹配置的一些原則，最後則是介紹常見的</a:t>
            </a:r>
            <a:r>
              <a:rPr lang="en-US" altLang="zh-TW" smtClean="0"/>
              <a:t>Pattern</a:t>
            </a:r>
          </a:p>
          <a:p>
            <a:pPr eaLnBrk="1" hangingPunct="1">
              <a:spcBef>
                <a:spcPct val="0"/>
              </a:spcBef>
            </a:pPr>
            <a:endParaRPr lang="en-US" altLang="zh-TW" smtClean="0"/>
          </a:p>
        </p:txBody>
      </p:sp>
      <p:sp>
        <p:nvSpPr>
          <p:cNvPr id="37892"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94952135-3FDB-4413-8241-3CBAD9FD5B5F}" type="slidenum">
              <a:rPr lang="zh-TW" altLang="en-US" sz="900" smtClean="0"/>
              <a:pPr>
                <a:spcBef>
                  <a:spcPct val="0"/>
                </a:spcBef>
              </a:pPr>
              <a:t>15</a:t>
            </a:fld>
            <a:endParaRPr lang="en-US" altLang="zh-TW" sz="900" smtClean="0"/>
          </a:p>
        </p:txBody>
      </p:sp>
    </p:spTree>
    <p:extLst>
      <p:ext uri="{BB962C8B-B14F-4D97-AF65-F5344CB8AC3E}">
        <p14:creationId xmlns:p14="http://schemas.microsoft.com/office/powerpoint/2010/main" val="38686309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TW" altLang="en-US" smtClean="0"/>
              <a:t>以下介紹在介紹</a:t>
            </a:r>
            <a:r>
              <a:rPr lang="en-US" altLang="zh-TW" smtClean="0"/>
              <a:t>Domain Model</a:t>
            </a:r>
            <a:r>
              <a:rPr lang="zh-TW" altLang="en-US" smtClean="0"/>
              <a:t>時常見的一些表示法</a:t>
            </a:r>
          </a:p>
          <a:p>
            <a:pPr eaLnBrk="1" hangingPunct="1"/>
            <a:r>
              <a:rPr lang="zh-TW" altLang="en-US" smtClean="0"/>
              <a:t>這些表示法大致上是差不多，學員只要知道即可</a:t>
            </a:r>
            <a:endParaRPr lang="en-US" altLang="zh-TW" smtClean="0"/>
          </a:p>
          <a:p>
            <a:pPr eaLnBrk="1" hangingPunct="1"/>
            <a:r>
              <a:rPr lang="zh-TW" altLang="en-US" smtClean="0"/>
              <a:t>上課時將會視講解需要而交叉運用不同表示法，一方面也讓大家可以習慣看到各種不同的表示法</a:t>
            </a:r>
          </a:p>
        </p:txBody>
      </p:sp>
      <p:sp>
        <p:nvSpPr>
          <p:cNvPr id="3994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E9847DFC-157E-42AA-952A-26DEEFB76B93}" type="slidenum">
              <a:rPr lang="zh-TW" altLang="en-US" sz="900" smtClean="0"/>
              <a:pPr>
                <a:spcBef>
                  <a:spcPct val="0"/>
                </a:spcBef>
              </a:pPr>
              <a:t>16</a:t>
            </a:fld>
            <a:endParaRPr lang="en-US" altLang="zh-TW" sz="900" smtClean="0"/>
          </a:p>
        </p:txBody>
      </p:sp>
    </p:spTree>
    <p:extLst>
      <p:ext uri="{BB962C8B-B14F-4D97-AF65-F5344CB8AC3E}">
        <p14:creationId xmlns:p14="http://schemas.microsoft.com/office/powerpoint/2010/main" val="26322947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smtClean="0"/>
          </a:p>
          <a:p>
            <a:pPr eaLnBrk="1" hangingPunct="1"/>
            <a:r>
              <a:rPr lang="zh-TW" altLang="en-US" smtClean="0"/>
              <a:t>我們以大家容易理解的例子來說</a:t>
            </a:r>
          </a:p>
          <a:p>
            <a:pPr eaLnBrk="1" hangingPunct="1"/>
            <a:r>
              <a:rPr lang="en-US" altLang="zh-TW" smtClean="0"/>
              <a:t>Party</a:t>
            </a:r>
            <a:r>
              <a:rPr lang="zh-TW" altLang="en-US" smtClean="0"/>
              <a:t>是指人或組織，會下採購訂單，每個訂單有細項品名</a:t>
            </a:r>
          </a:p>
          <a:p>
            <a:pPr eaLnBrk="1" hangingPunct="1"/>
            <a:r>
              <a:rPr lang="zh-TW" altLang="en-US" smtClean="0"/>
              <a:t>第一種表示法是</a:t>
            </a:r>
            <a:r>
              <a:rPr lang="en-US" altLang="zh-TW" smtClean="0"/>
              <a:t>Information Engineering </a:t>
            </a:r>
          </a:p>
          <a:p>
            <a:pPr eaLnBrk="1" hangingPunct="1"/>
            <a:r>
              <a:rPr lang="zh-TW" altLang="en-US" smtClean="0"/>
              <a:t>這個蠻容易懂的，我們從右邊往左邊看過去，</a:t>
            </a:r>
          </a:p>
          <a:p>
            <a:pPr eaLnBrk="1" hangingPunct="1"/>
            <a:r>
              <a:rPr lang="zh-TW" altLang="en-US" smtClean="0"/>
              <a:t>一個</a:t>
            </a:r>
            <a:r>
              <a:rPr lang="en-US" altLang="zh-TW" smtClean="0"/>
              <a:t>Party</a:t>
            </a:r>
            <a:r>
              <a:rPr lang="zh-TW" altLang="en-US" smtClean="0"/>
              <a:t>可以下０到多個訂單（不是每個人或組織都會下訂單，也會有人或組織可能下多張訂單）</a:t>
            </a:r>
          </a:p>
          <a:p>
            <a:pPr eaLnBrk="1" hangingPunct="1"/>
            <a:r>
              <a:rPr lang="zh-TW" altLang="en-US" smtClean="0"/>
              <a:t>但每張訂單都必須來自一個且只有一個</a:t>
            </a:r>
            <a:r>
              <a:rPr lang="en-US" altLang="zh-TW" smtClean="0"/>
              <a:t>Partty</a:t>
            </a:r>
          </a:p>
          <a:p>
            <a:pPr eaLnBrk="1" hangingPunct="1"/>
            <a:r>
              <a:rPr lang="zh-TW" altLang="en-US" smtClean="0"/>
              <a:t>每張訂單會有至少一個細項，也會有多個細項，而每個細項則是歸屬於一張且只有一張訂單</a:t>
            </a:r>
          </a:p>
          <a:p>
            <a:pPr eaLnBrk="1" hangingPunct="1"/>
            <a:r>
              <a:rPr lang="zh-TW" altLang="en-US" smtClean="0"/>
              <a:t>同樣的例子我們用另一個表示法：</a:t>
            </a:r>
            <a:r>
              <a:rPr lang="en-US" altLang="zh-TW" smtClean="0"/>
              <a:t>IDEF1X</a:t>
            </a:r>
          </a:p>
          <a:p>
            <a:pPr eaLnBrk="1" hangingPunct="1"/>
            <a:r>
              <a:rPr lang="zh-TW" altLang="en-US" smtClean="0"/>
              <a:t>學員可以看一下兩個的對照關係</a:t>
            </a:r>
          </a:p>
          <a:p>
            <a:pPr eaLnBrk="1" hangingPunct="1">
              <a:spcBef>
                <a:spcPct val="0"/>
              </a:spcBef>
            </a:pPr>
            <a:endParaRPr lang="en-US" altLang="zh-TW" smtClean="0"/>
          </a:p>
        </p:txBody>
      </p:sp>
      <p:sp>
        <p:nvSpPr>
          <p:cNvPr id="41988"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60D6B2A6-2D86-483B-A924-58A8071158C8}" type="slidenum">
              <a:rPr lang="zh-TW" altLang="en-US" sz="900" smtClean="0"/>
              <a:pPr>
                <a:spcBef>
                  <a:spcPct val="0"/>
                </a:spcBef>
              </a:pPr>
              <a:t>17</a:t>
            </a:fld>
            <a:endParaRPr lang="en-US" altLang="zh-TW" sz="900" smtClean="0"/>
          </a:p>
        </p:txBody>
      </p:sp>
    </p:spTree>
    <p:extLst>
      <p:ext uri="{BB962C8B-B14F-4D97-AF65-F5344CB8AC3E}">
        <p14:creationId xmlns:p14="http://schemas.microsoft.com/office/powerpoint/2010/main" val="20450372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smtClean="0"/>
          </a:p>
          <a:p>
            <a:pPr eaLnBrk="1" hangingPunct="1"/>
            <a:r>
              <a:rPr lang="zh-TW" altLang="en-US" smtClean="0"/>
              <a:t>我們以大家容易理解的例子來說</a:t>
            </a:r>
          </a:p>
          <a:p>
            <a:pPr eaLnBrk="1" hangingPunct="1"/>
            <a:r>
              <a:rPr lang="en-US" altLang="zh-TW" smtClean="0"/>
              <a:t>Party</a:t>
            </a:r>
            <a:r>
              <a:rPr lang="zh-TW" altLang="en-US" smtClean="0"/>
              <a:t>是指人或組織，會下採購訂單，每個訂單有細項品名</a:t>
            </a:r>
          </a:p>
          <a:p>
            <a:pPr eaLnBrk="1" hangingPunct="1"/>
            <a:r>
              <a:rPr lang="zh-TW" altLang="en-US" smtClean="0"/>
              <a:t>第一種表示法是</a:t>
            </a:r>
            <a:r>
              <a:rPr lang="en-US" altLang="zh-TW" smtClean="0"/>
              <a:t>Information Engineering </a:t>
            </a:r>
          </a:p>
          <a:p>
            <a:pPr eaLnBrk="1" hangingPunct="1"/>
            <a:r>
              <a:rPr lang="zh-TW" altLang="en-US" smtClean="0"/>
              <a:t>這個蠻容易懂的，我們從右邊往左邊看過去，</a:t>
            </a:r>
          </a:p>
          <a:p>
            <a:pPr eaLnBrk="1" hangingPunct="1"/>
            <a:r>
              <a:rPr lang="zh-TW" altLang="en-US" smtClean="0"/>
              <a:t>一個</a:t>
            </a:r>
            <a:r>
              <a:rPr lang="en-US" altLang="zh-TW" smtClean="0"/>
              <a:t>Party</a:t>
            </a:r>
            <a:r>
              <a:rPr lang="zh-TW" altLang="en-US" smtClean="0"/>
              <a:t>可以下０到多個訂單（不是每個人或組織都會下訂單，也會有人或組織可能下多張訂單）</a:t>
            </a:r>
          </a:p>
          <a:p>
            <a:pPr eaLnBrk="1" hangingPunct="1"/>
            <a:r>
              <a:rPr lang="zh-TW" altLang="en-US" smtClean="0"/>
              <a:t>但每張訂單都必須來自一個且只有一個</a:t>
            </a:r>
            <a:r>
              <a:rPr lang="en-US" altLang="zh-TW" smtClean="0"/>
              <a:t>Partty</a:t>
            </a:r>
          </a:p>
          <a:p>
            <a:pPr eaLnBrk="1" hangingPunct="1"/>
            <a:r>
              <a:rPr lang="zh-TW" altLang="en-US" smtClean="0"/>
              <a:t>每張訂單會有至少一個細項，也會有多個細項，而每個細項則是歸屬於一張且只有一張訂單</a:t>
            </a:r>
          </a:p>
          <a:p>
            <a:pPr eaLnBrk="1" hangingPunct="1"/>
            <a:r>
              <a:rPr lang="zh-TW" altLang="en-US" smtClean="0"/>
              <a:t>同樣的例子我們用另一個表示法：</a:t>
            </a:r>
            <a:r>
              <a:rPr lang="en-US" altLang="zh-TW" smtClean="0"/>
              <a:t>IDEF1X</a:t>
            </a:r>
          </a:p>
          <a:p>
            <a:pPr eaLnBrk="1" hangingPunct="1"/>
            <a:r>
              <a:rPr lang="zh-TW" altLang="en-US" smtClean="0"/>
              <a:t>學員可以看一下兩個的對照關係</a:t>
            </a:r>
          </a:p>
          <a:p>
            <a:pPr eaLnBrk="1" hangingPunct="1">
              <a:spcBef>
                <a:spcPct val="0"/>
              </a:spcBef>
            </a:pPr>
            <a:endParaRPr lang="en-US" altLang="zh-TW" smtClean="0"/>
          </a:p>
        </p:txBody>
      </p:sp>
      <p:sp>
        <p:nvSpPr>
          <p:cNvPr id="44036"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AB0D0A9B-8AEA-4D61-B66F-A81E8B43709D}" type="slidenum">
              <a:rPr lang="zh-TW" altLang="en-US" sz="900" smtClean="0"/>
              <a:pPr>
                <a:spcBef>
                  <a:spcPct val="0"/>
                </a:spcBef>
              </a:pPr>
              <a:t>18</a:t>
            </a:fld>
            <a:endParaRPr lang="en-US" altLang="zh-TW" sz="900" smtClean="0"/>
          </a:p>
        </p:txBody>
      </p:sp>
    </p:spTree>
    <p:extLst>
      <p:ext uri="{BB962C8B-B14F-4D97-AF65-F5344CB8AC3E}">
        <p14:creationId xmlns:p14="http://schemas.microsoft.com/office/powerpoint/2010/main" val="42686518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TW" altLang="en-US" smtClean="0"/>
              <a:t>（講師看圖說故事）第三種表示法則是直接用數字表示</a:t>
            </a:r>
          </a:p>
          <a:p>
            <a:pPr eaLnBrk="1" hangingPunct="1"/>
            <a:endParaRPr lang="en-US" altLang="zh-TW" smtClean="0"/>
          </a:p>
        </p:txBody>
      </p:sp>
      <p:sp>
        <p:nvSpPr>
          <p:cNvPr id="4608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384A4ED8-8B71-4B4E-A38F-39C8ECB014B0}" type="slidenum">
              <a:rPr lang="zh-TW" altLang="en-US" sz="900" smtClean="0"/>
              <a:pPr>
                <a:spcBef>
                  <a:spcPct val="0"/>
                </a:spcBef>
              </a:pPr>
              <a:t>19</a:t>
            </a:fld>
            <a:endParaRPr lang="en-US" altLang="zh-TW" sz="900" smtClean="0"/>
          </a:p>
        </p:txBody>
      </p:sp>
    </p:spTree>
    <p:extLst>
      <p:ext uri="{BB962C8B-B14F-4D97-AF65-F5344CB8AC3E}">
        <p14:creationId xmlns:p14="http://schemas.microsoft.com/office/powerpoint/2010/main" val="2501879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TW" altLang="en-US" smtClean="0"/>
              <a:t>（講師看圖說故事）第四種方式是所謂的</a:t>
            </a:r>
            <a:r>
              <a:rPr lang="en-US" altLang="zh-TW" smtClean="0"/>
              <a:t>Oracle/Barker/SSADM </a:t>
            </a:r>
          </a:p>
          <a:p>
            <a:pPr eaLnBrk="1" hangingPunct="1"/>
            <a:r>
              <a:rPr lang="zh-TW" altLang="en-US" smtClean="0"/>
              <a:t>這是在去年的</a:t>
            </a:r>
            <a:r>
              <a:rPr lang="en-US" altLang="zh-TW" smtClean="0"/>
              <a:t>SA</a:t>
            </a:r>
            <a:r>
              <a:rPr lang="zh-TW" altLang="en-US" smtClean="0"/>
              <a:t>讀書會中我們選擇的參考書 </a:t>
            </a:r>
            <a:r>
              <a:rPr lang="en-US" altLang="zh-TW" smtClean="0"/>
              <a:t>The Data Model Resource Book </a:t>
            </a:r>
            <a:r>
              <a:rPr lang="zh-TW" altLang="en-US" smtClean="0"/>
              <a:t>中所用的表示法</a:t>
            </a:r>
          </a:p>
          <a:p>
            <a:pPr eaLnBrk="1" hangingPunct="1"/>
            <a:endParaRPr lang="en-US" altLang="zh-TW" smtClean="0"/>
          </a:p>
        </p:txBody>
      </p:sp>
      <p:sp>
        <p:nvSpPr>
          <p:cNvPr id="48132"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788245DD-4926-43B0-811D-8DF187B592F7}" type="slidenum">
              <a:rPr lang="zh-TW" altLang="en-US" sz="900" smtClean="0"/>
              <a:pPr>
                <a:spcBef>
                  <a:spcPct val="0"/>
                </a:spcBef>
              </a:pPr>
              <a:t>20</a:t>
            </a:fld>
            <a:endParaRPr lang="en-US" altLang="zh-TW" sz="900" smtClean="0"/>
          </a:p>
        </p:txBody>
      </p:sp>
    </p:spTree>
    <p:extLst>
      <p:ext uri="{BB962C8B-B14F-4D97-AF65-F5344CB8AC3E}">
        <p14:creationId xmlns:p14="http://schemas.microsoft.com/office/powerpoint/2010/main" val="26988084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TW" altLang="en-US" smtClean="0"/>
              <a:t>在這次的簡報中，主要是以</a:t>
            </a:r>
            <a:r>
              <a:rPr lang="en-US" altLang="zh-TW" smtClean="0"/>
              <a:t>Oracle/Barker</a:t>
            </a:r>
            <a:r>
              <a:rPr lang="zh-TW" altLang="en-US" smtClean="0"/>
              <a:t>的表示法來說明，用 </a:t>
            </a:r>
            <a:r>
              <a:rPr lang="en-US" altLang="zh-TW" smtClean="0"/>
              <a:t>UML </a:t>
            </a:r>
            <a:r>
              <a:rPr lang="zh-TW" altLang="en-US" smtClean="0"/>
              <a:t>的工具也可以畫出 </a:t>
            </a:r>
            <a:r>
              <a:rPr lang="en-US" altLang="zh-TW" smtClean="0"/>
              <a:t>Oracle/Barker </a:t>
            </a:r>
            <a:r>
              <a:rPr lang="zh-TW" altLang="en-US" smtClean="0"/>
              <a:t>的圖</a:t>
            </a:r>
          </a:p>
          <a:p>
            <a:pPr eaLnBrk="1" hangingPunct="1"/>
            <a:r>
              <a:rPr lang="zh-TW" altLang="en-US" smtClean="0"/>
              <a:t>但在使用工具時可以採用</a:t>
            </a:r>
            <a:r>
              <a:rPr lang="en-US" altLang="zh-TW" smtClean="0"/>
              <a:t>UML </a:t>
            </a:r>
            <a:r>
              <a:rPr lang="zh-TW" altLang="en-US" smtClean="0"/>
              <a:t>的方式會比較直覺</a:t>
            </a:r>
            <a:r>
              <a:rPr lang="en-US" altLang="zh-TW" smtClean="0"/>
              <a:t>(</a:t>
            </a:r>
            <a:r>
              <a:rPr lang="zh-TW" altLang="en-US" smtClean="0"/>
              <a:t>考試時可用</a:t>
            </a:r>
            <a:r>
              <a:rPr lang="en-US" altLang="zh-TW" smtClean="0"/>
              <a:t>UML</a:t>
            </a:r>
            <a:r>
              <a:rPr lang="zh-TW" altLang="en-US" smtClean="0"/>
              <a:t>表示法</a:t>
            </a:r>
            <a:r>
              <a:rPr lang="en-US" altLang="zh-TW" smtClean="0"/>
              <a:t>)</a:t>
            </a:r>
          </a:p>
          <a:p>
            <a:pPr eaLnBrk="1" hangingPunct="1"/>
            <a:endParaRPr lang="en-US" altLang="zh-TW" smtClean="0"/>
          </a:p>
        </p:txBody>
      </p:sp>
      <p:sp>
        <p:nvSpPr>
          <p:cNvPr id="5018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81035BBD-5A73-4556-9D53-B06A6E4964BD}" type="slidenum">
              <a:rPr lang="zh-TW" altLang="en-US" sz="900" smtClean="0"/>
              <a:pPr>
                <a:spcBef>
                  <a:spcPct val="0"/>
                </a:spcBef>
              </a:pPr>
              <a:t>21</a:t>
            </a:fld>
            <a:endParaRPr lang="en-US" altLang="zh-TW" sz="900" smtClean="0"/>
          </a:p>
        </p:txBody>
      </p:sp>
    </p:spTree>
    <p:extLst>
      <p:ext uri="{BB962C8B-B14F-4D97-AF65-F5344CB8AC3E}">
        <p14:creationId xmlns:p14="http://schemas.microsoft.com/office/powerpoint/2010/main" val="28556791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TW" altLang="en-US" smtClean="0"/>
              <a:t>接下來介紹表示法元素</a:t>
            </a:r>
          </a:p>
        </p:txBody>
      </p:sp>
      <p:sp>
        <p:nvSpPr>
          <p:cNvPr id="52228"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D9E2BB9E-BB52-41F0-8A61-82B487050D7C}" type="slidenum">
              <a:rPr lang="zh-TW" altLang="en-US" sz="900" smtClean="0"/>
              <a:pPr>
                <a:spcBef>
                  <a:spcPct val="0"/>
                </a:spcBef>
              </a:pPr>
              <a:t>22</a:t>
            </a:fld>
            <a:endParaRPr lang="en-US" altLang="zh-TW" sz="900" smtClean="0"/>
          </a:p>
        </p:txBody>
      </p:sp>
    </p:spTree>
    <p:extLst>
      <p:ext uri="{BB962C8B-B14F-4D97-AF65-F5344CB8AC3E}">
        <p14:creationId xmlns:p14="http://schemas.microsoft.com/office/powerpoint/2010/main" val="39023031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eaLnBrk="1" hangingPunct="1"/>
            <a:r>
              <a:rPr lang="en-US" altLang="zh-TW" smtClean="0"/>
              <a:t>Entity Classes</a:t>
            </a:r>
            <a:r>
              <a:rPr lang="zh-TW" altLang="en-US" smtClean="0"/>
              <a:t>是要找出這個領域中重要的事物</a:t>
            </a:r>
          </a:p>
          <a:p>
            <a:pPr lvl="1" eaLnBrk="1" hangingPunct="1"/>
            <a:r>
              <a:rPr lang="zh-TW" altLang="en-US" smtClean="0"/>
              <a:t>不是</a:t>
            </a:r>
            <a:r>
              <a:rPr lang="en-US" altLang="zh-TW" smtClean="0"/>
              <a:t>Table Name, </a:t>
            </a:r>
          </a:p>
          <a:p>
            <a:pPr lvl="1" eaLnBrk="1" hangingPunct="1"/>
            <a:r>
              <a:rPr lang="zh-TW" altLang="en-US" smtClean="0"/>
              <a:t>不是縮寫也不是組合的詞</a:t>
            </a:r>
            <a:r>
              <a:rPr lang="en-US" altLang="zh-TW" smtClean="0"/>
              <a:t>(</a:t>
            </a:r>
            <a:r>
              <a:rPr lang="zh-TW" altLang="en-US" smtClean="0"/>
              <a:t>還不要去想設計的細節</a:t>
            </a:r>
            <a:r>
              <a:rPr lang="en-US" altLang="zh-TW" smtClean="0"/>
              <a:t>, </a:t>
            </a:r>
            <a:r>
              <a:rPr lang="zh-TW" altLang="en-US" smtClean="0"/>
              <a:t>重點是去釐清這個領域的概念</a:t>
            </a:r>
            <a:r>
              <a:rPr lang="en-US" altLang="zh-TW" smtClean="0"/>
              <a:t>)</a:t>
            </a:r>
          </a:p>
          <a:p>
            <a:pPr lvl="1" eaLnBrk="1" hangingPunct="1"/>
            <a:r>
              <a:rPr lang="zh-TW" altLang="en-US" smtClean="0"/>
              <a:t>不是</a:t>
            </a:r>
            <a:r>
              <a:rPr lang="en-US" altLang="zh-TW" smtClean="0">
                <a:latin typeface="Tahoma" panose="020B0604030504040204" pitchFamily="34" charset="0"/>
              </a:rPr>
              <a:t>”</a:t>
            </a:r>
            <a:r>
              <a:rPr lang="zh-TW" altLang="en-US" smtClean="0"/>
              <a:t>什麼的清單</a:t>
            </a:r>
            <a:r>
              <a:rPr lang="en-US" altLang="zh-TW" smtClean="0">
                <a:latin typeface="Tahoma" panose="020B0604030504040204" pitchFamily="34" charset="0"/>
              </a:rPr>
              <a:t>”</a:t>
            </a:r>
            <a:r>
              <a:rPr lang="zh-TW" altLang="en-US" smtClean="0"/>
              <a:t>或是</a:t>
            </a:r>
            <a:r>
              <a:rPr lang="en-US" altLang="zh-TW" smtClean="0">
                <a:latin typeface="Tahoma" panose="020B0604030504040204" pitchFamily="34" charset="0"/>
              </a:rPr>
              <a:t>”</a:t>
            </a:r>
            <a:r>
              <a:rPr lang="zh-TW" altLang="en-US" smtClean="0"/>
              <a:t>歷史紀錄</a:t>
            </a:r>
            <a:r>
              <a:rPr lang="en-US" altLang="zh-TW" smtClean="0">
                <a:latin typeface="Tahoma" panose="020B0604030504040204" pitchFamily="34" charset="0"/>
              </a:rPr>
              <a:t>”</a:t>
            </a:r>
            <a:endParaRPr lang="en-US" altLang="zh-TW" smtClean="0"/>
          </a:p>
          <a:p>
            <a:pPr lvl="1" eaLnBrk="1" hangingPunct="1"/>
            <a:r>
              <a:rPr lang="zh-TW" altLang="en-US" smtClean="0"/>
              <a:t>不是屬性</a:t>
            </a:r>
            <a:r>
              <a:rPr lang="en-US" altLang="zh-TW" smtClean="0"/>
              <a:t>, </a:t>
            </a:r>
            <a:r>
              <a:rPr lang="zh-TW" altLang="en-US" smtClean="0"/>
              <a:t>也不是複數</a:t>
            </a:r>
          </a:p>
          <a:p>
            <a:pPr lvl="1" eaLnBrk="1" hangingPunct="1"/>
            <a:r>
              <a:rPr lang="zh-TW" altLang="en-US" smtClean="0"/>
              <a:t>針對這個</a:t>
            </a:r>
            <a:r>
              <a:rPr lang="en-US" altLang="zh-TW" smtClean="0"/>
              <a:t>Entity </a:t>
            </a:r>
            <a:r>
              <a:rPr lang="zh-TW" altLang="en-US" smtClean="0"/>
              <a:t>裡的單一事例取名</a:t>
            </a:r>
          </a:p>
          <a:p>
            <a:pPr lvl="1" eaLnBrk="1" hangingPunct="1"/>
            <a:r>
              <a:rPr lang="zh-TW" altLang="en-US" smtClean="0"/>
              <a:t>像</a:t>
            </a:r>
            <a:r>
              <a:rPr lang="en-US" altLang="zh-TW" smtClean="0"/>
              <a:t>Person(</a:t>
            </a:r>
            <a:r>
              <a:rPr lang="zh-TW" altLang="en-US" smtClean="0"/>
              <a:t>單數</a:t>
            </a:r>
            <a:r>
              <a:rPr lang="en-US" altLang="zh-TW" smtClean="0"/>
              <a:t>), Management Role, </a:t>
            </a:r>
            <a:r>
              <a:rPr lang="zh-TW" altLang="en-US" smtClean="0"/>
              <a:t>郵遞區域</a:t>
            </a:r>
          </a:p>
          <a:p>
            <a:pPr lvl="1" eaLnBrk="1" hangingPunct="1"/>
            <a:r>
              <a:rPr lang="zh-TW" altLang="en-US" smtClean="0"/>
              <a:t>接下來是一些錯誤的範例</a:t>
            </a:r>
            <a:r>
              <a:rPr lang="en-US" altLang="zh-TW" smtClean="0"/>
              <a:t>, Customers(</a:t>
            </a:r>
            <a:r>
              <a:rPr lang="zh-TW" altLang="en-US" smtClean="0"/>
              <a:t>複數</a:t>
            </a:r>
            <a:r>
              <a:rPr lang="en-US" altLang="zh-TW" smtClean="0"/>
              <a:t>), MGMT HISTORY(</a:t>
            </a:r>
            <a:r>
              <a:rPr lang="zh-TW" altLang="en-US" smtClean="0"/>
              <a:t>縮寫</a:t>
            </a:r>
            <a:r>
              <a:rPr lang="en-US" altLang="zh-TW" smtClean="0"/>
              <a:t>, History), Zip Code(</a:t>
            </a:r>
            <a:r>
              <a:rPr lang="zh-TW" altLang="en-US" smtClean="0"/>
              <a:t>欄位名稱</a:t>
            </a:r>
            <a:r>
              <a:rPr lang="en-US" altLang="zh-TW" smtClean="0"/>
              <a:t>, not real)</a:t>
            </a:r>
          </a:p>
          <a:p>
            <a:pPr lvl="1" eaLnBrk="1" hangingPunct="1"/>
            <a:endParaRPr lang="en-US" altLang="zh-TW" smtClean="0"/>
          </a:p>
          <a:p>
            <a:pPr eaLnBrk="1" hangingPunct="1"/>
            <a:r>
              <a:rPr lang="en-US" altLang="zh-TW" smtClean="0"/>
              <a:t>CustInfo-&gt; </a:t>
            </a:r>
            <a:r>
              <a:rPr lang="zh-TW" altLang="en-US" smtClean="0"/>
              <a:t>顧客資訊</a:t>
            </a:r>
            <a:r>
              <a:rPr lang="en-US" altLang="zh-TW" smtClean="0"/>
              <a:t>? </a:t>
            </a:r>
            <a:r>
              <a:rPr lang="zh-TW" altLang="en-US" smtClean="0"/>
              <a:t>錯的，應該是 </a:t>
            </a:r>
            <a:r>
              <a:rPr lang="en-US" altLang="zh-TW" smtClean="0"/>
              <a:t>Customer </a:t>
            </a:r>
            <a:r>
              <a:rPr lang="zh-TW" altLang="en-US" smtClean="0"/>
              <a:t>就可以</a:t>
            </a:r>
          </a:p>
          <a:p>
            <a:pPr eaLnBrk="1" hangingPunct="1"/>
            <a:r>
              <a:rPr lang="en-US" altLang="zh-TW" smtClean="0"/>
              <a:t>ProfessorCourseManager? </a:t>
            </a:r>
            <a:r>
              <a:rPr lang="zh-TW" altLang="en-US" smtClean="0"/>
              <a:t>也是錯的，因為是組合的詞</a:t>
            </a:r>
            <a:r>
              <a:rPr lang="en-US" altLang="zh-TW" smtClean="0"/>
              <a:t> -&gt; </a:t>
            </a:r>
            <a:r>
              <a:rPr lang="zh-TW" altLang="en-US" smtClean="0"/>
              <a:t>其實應該是一個 </a:t>
            </a:r>
            <a:r>
              <a:rPr lang="en-US" altLang="zh-TW" smtClean="0"/>
              <a:t>Association Entity of Course and Person </a:t>
            </a:r>
          </a:p>
          <a:p>
            <a:pPr lvl="1" eaLnBrk="1" hangingPunct="1"/>
            <a:endParaRPr lang="en-US" altLang="zh-TW" smtClean="0"/>
          </a:p>
        </p:txBody>
      </p:sp>
      <p:sp>
        <p:nvSpPr>
          <p:cNvPr id="54276"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99F93FAE-0C57-484E-B825-D631252A0CB4}" type="slidenum">
              <a:rPr lang="zh-TW" altLang="en-US" sz="900" smtClean="0"/>
              <a:pPr>
                <a:spcBef>
                  <a:spcPct val="0"/>
                </a:spcBef>
              </a:pPr>
              <a:t>23</a:t>
            </a:fld>
            <a:endParaRPr lang="en-US" altLang="zh-TW" sz="900" smtClean="0"/>
          </a:p>
        </p:txBody>
      </p:sp>
    </p:spTree>
    <p:extLst>
      <p:ext uri="{BB962C8B-B14F-4D97-AF65-F5344CB8AC3E}">
        <p14:creationId xmlns:p14="http://schemas.microsoft.com/office/powerpoint/2010/main" val="27481534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eaLnBrk="1" hangingPunct="1"/>
            <a:r>
              <a:rPr lang="en-US" altLang="zh-TW" smtClean="0"/>
              <a:t>vEntity Classes</a:t>
            </a:r>
            <a:r>
              <a:rPr lang="zh-TW" altLang="en-US" smtClean="0"/>
              <a:t>是要找出這個領域中重要的事物</a:t>
            </a:r>
          </a:p>
          <a:p>
            <a:pPr lvl="1" eaLnBrk="1" hangingPunct="1"/>
            <a:r>
              <a:rPr lang="zh-TW" altLang="en-US" smtClean="0"/>
              <a:t>不是</a:t>
            </a:r>
            <a:r>
              <a:rPr lang="en-US" altLang="zh-TW" smtClean="0"/>
              <a:t>Table Name, </a:t>
            </a:r>
          </a:p>
          <a:p>
            <a:pPr lvl="1" eaLnBrk="1" hangingPunct="1"/>
            <a:r>
              <a:rPr lang="zh-TW" altLang="en-US" smtClean="0"/>
              <a:t>不是縮寫也不是組合的詞</a:t>
            </a:r>
            <a:r>
              <a:rPr lang="en-US" altLang="zh-TW" smtClean="0"/>
              <a:t>(</a:t>
            </a:r>
            <a:r>
              <a:rPr lang="zh-TW" altLang="en-US" smtClean="0"/>
              <a:t>還不要去想設計的細節</a:t>
            </a:r>
            <a:r>
              <a:rPr lang="en-US" altLang="zh-TW" smtClean="0"/>
              <a:t>, </a:t>
            </a:r>
            <a:r>
              <a:rPr lang="zh-TW" altLang="en-US" smtClean="0"/>
              <a:t>重點是去釐清這個領域的概念</a:t>
            </a:r>
            <a:r>
              <a:rPr lang="en-US" altLang="zh-TW" smtClean="0"/>
              <a:t>)</a:t>
            </a:r>
          </a:p>
          <a:p>
            <a:pPr lvl="1" eaLnBrk="1" hangingPunct="1"/>
            <a:r>
              <a:rPr lang="zh-TW" altLang="en-US" smtClean="0"/>
              <a:t>不是</a:t>
            </a:r>
            <a:r>
              <a:rPr lang="en-US" altLang="zh-TW" smtClean="0">
                <a:latin typeface="Tahoma" panose="020B0604030504040204" pitchFamily="34" charset="0"/>
              </a:rPr>
              <a:t>”</a:t>
            </a:r>
            <a:r>
              <a:rPr lang="zh-TW" altLang="en-US" smtClean="0"/>
              <a:t>什麼的清單</a:t>
            </a:r>
            <a:r>
              <a:rPr lang="en-US" altLang="zh-TW" smtClean="0">
                <a:latin typeface="Tahoma" panose="020B0604030504040204" pitchFamily="34" charset="0"/>
              </a:rPr>
              <a:t>”</a:t>
            </a:r>
            <a:r>
              <a:rPr lang="zh-TW" altLang="en-US" smtClean="0"/>
              <a:t>或是</a:t>
            </a:r>
            <a:r>
              <a:rPr lang="en-US" altLang="zh-TW" smtClean="0">
                <a:latin typeface="Tahoma" panose="020B0604030504040204" pitchFamily="34" charset="0"/>
              </a:rPr>
              <a:t>”</a:t>
            </a:r>
            <a:r>
              <a:rPr lang="zh-TW" altLang="en-US" smtClean="0"/>
              <a:t>歷史紀錄</a:t>
            </a:r>
            <a:r>
              <a:rPr lang="en-US" altLang="zh-TW" smtClean="0">
                <a:latin typeface="Tahoma" panose="020B0604030504040204" pitchFamily="34" charset="0"/>
              </a:rPr>
              <a:t>”</a:t>
            </a:r>
            <a:endParaRPr lang="en-US" altLang="zh-TW" smtClean="0"/>
          </a:p>
          <a:p>
            <a:pPr lvl="1" eaLnBrk="1" hangingPunct="1"/>
            <a:r>
              <a:rPr lang="zh-TW" altLang="en-US" smtClean="0"/>
              <a:t>不是屬性</a:t>
            </a:r>
            <a:r>
              <a:rPr lang="en-US" altLang="zh-TW" smtClean="0"/>
              <a:t>, </a:t>
            </a:r>
            <a:r>
              <a:rPr lang="zh-TW" altLang="en-US" smtClean="0"/>
              <a:t>也不是複數</a:t>
            </a:r>
          </a:p>
          <a:p>
            <a:pPr lvl="1" eaLnBrk="1" hangingPunct="1"/>
            <a:r>
              <a:rPr lang="zh-TW" altLang="en-US" smtClean="0"/>
              <a:t>針對這個</a:t>
            </a:r>
            <a:r>
              <a:rPr lang="en-US" altLang="zh-TW" smtClean="0"/>
              <a:t>Entity </a:t>
            </a:r>
            <a:r>
              <a:rPr lang="zh-TW" altLang="en-US" smtClean="0"/>
              <a:t>裡的單一事例取名</a:t>
            </a:r>
          </a:p>
          <a:p>
            <a:pPr lvl="1" eaLnBrk="1" hangingPunct="1"/>
            <a:r>
              <a:rPr lang="zh-TW" altLang="en-US" smtClean="0"/>
              <a:t>像</a:t>
            </a:r>
            <a:r>
              <a:rPr lang="en-US" altLang="zh-TW" smtClean="0"/>
              <a:t>Person(</a:t>
            </a:r>
            <a:r>
              <a:rPr lang="zh-TW" altLang="en-US" smtClean="0"/>
              <a:t>單數</a:t>
            </a:r>
            <a:r>
              <a:rPr lang="en-US" altLang="zh-TW" smtClean="0"/>
              <a:t>), Management Role, </a:t>
            </a:r>
            <a:r>
              <a:rPr lang="zh-TW" altLang="en-US" smtClean="0"/>
              <a:t>郵遞區域</a:t>
            </a:r>
          </a:p>
          <a:p>
            <a:pPr lvl="1" eaLnBrk="1" hangingPunct="1"/>
            <a:r>
              <a:rPr lang="zh-TW" altLang="en-US" smtClean="0"/>
              <a:t>接下來是一些錯誤的範例</a:t>
            </a:r>
            <a:r>
              <a:rPr lang="en-US" altLang="zh-TW" smtClean="0"/>
              <a:t>, Customers(</a:t>
            </a:r>
            <a:r>
              <a:rPr lang="zh-TW" altLang="en-US" smtClean="0"/>
              <a:t>複數</a:t>
            </a:r>
            <a:r>
              <a:rPr lang="en-US" altLang="zh-TW" smtClean="0"/>
              <a:t>), MGMT HISTORY(</a:t>
            </a:r>
            <a:r>
              <a:rPr lang="zh-TW" altLang="en-US" smtClean="0"/>
              <a:t>縮寫</a:t>
            </a:r>
            <a:r>
              <a:rPr lang="en-US" altLang="zh-TW" smtClean="0"/>
              <a:t>, History), Zip Code(</a:t>
            </a:r>
            <a:r>
              <a:rPr lang="zh-TW" altLang="en-US" smtClean="0"/>
              <a:t>欄位名稱</a:t>
            </a:r>
            <a:r>
              <a:rPr lang="en-US" altLang="zh-TW" smtClean="0"/>
              <a:t>, not real)</a:t>
            </a:r>
          </a:p>
          <a:p>
            <a:pPr lvl="1" eaLnBrk="1" hangingPunct="1"/>
            <a:endParaRPr lang="en-US" altLang="zh-TW" smtClean="0"/>
          </a:p>
          <a:p>
            <a:pPr eaLnBrk="1" hangingPunct="1"/>
            <a:r>
              <a:rPr lang="en-US" altLang="zh-TW" smtClean="0"/>
              <a:t>CustInfo-&gt; </a:t>
            </a:r>
            <a:r>
              <a:rPr lang="zh-TW" altLang="en-US" smtClean="0"/>
              <a:t>顧客資訊</a:t>
            </a:r>
            <a:r>
              <a:rPr lang="en-US" altLang="zh-TW" smtClean="0"/>
              <a:t>? </a:t>
            </a:r>
            <a:r>
              <a:rPr lang="zh-TW" altLang="en-US" smtClean="0"/>
              <a:t>錯的，應該是 </a:t>
            </a:r>
            <a:r>
              <a:rPr lang="en-US" altLang="zh-TW" smtClean="0"/>
              <a:t>Customer </a:t>
            </a:r>
            <a:r>
              <a:rPr lang="zh-TW" altLang="en-US" smtClean="0"/>
              <a:t>就可以</a:t>
            </a:r>
          </a:p>
          <a:p>
            <a:pPr eaLnBrk="1" hangingPunct="1"/>
            <a:r>
              <a:rPr lang="en-US" altLang="zh-TW" smtClean="0"/>
              <a:t>ProfessorCourseManager? </a:t>
            </a:r>
            <a:r>
              <a:rPr lang="zh-TW" altLang="en-US" smtClean="0"/>
              <a:t>也是錯的，因為是組合的詞</a:t>
            </a:r>
            <a:r>
              <a:rPr lang="en-US" altLang="zh-TW" smtClean="0"/>
              <a:t> -&gt; </a:t>
            </a:r>
            <a:r>
              <a:rPr lang="zh-TW" altLang="en-US" smtClean="0"/>
              <a:t>其實應該是一個 </a:t>
            </a:r>
            <a:r>
              <a:rPr lang="en-US" altLang="zh-TW" smtClean="0"/>
              <a:t>Association Entity of Course and Person </a:t>
            </a:r>
          </a:p>
          <a:p>
            <a:pPr lvl="1" eaLnBrk="1" hangingPunct="1"/>
            <a:endParaRPr lang="en-US" altLang="zh-TW" smtClean="0"/>
          </a:p>
          <a:p>
            <a:pPr lvl="1" eaLnBrk="1" hangingPunct="1"/>
            <a:endParaRPr lang="en-US" altLang="zh-TW" smtClean="0"/>
          </a:p>
        </p:txBody>
      </p:sp>
      <p:sp>
        <p:nvSpPr>
          <p:cNvPr id="5632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3AEDE903-7ACD-4DD8-8CBA-D35EDE111D75}" type="slidenum">
              <a:rPr lang="zh-TW" altLang="en-US" sz="900" smtClean="0"/>
              <a:pPr>
                <a:spcBef>
                  <a:spcPct val="0"/>
                </a:spcBef>
              </a:pPr>
              <a:t>24</a:t>
            </a:fld>
            <a:endParaRPr lang="en-US" altLang="zh-TW" sz="900" smtClean="0"/>
          </a:p>
        </p:txBody>
      </p:sp>
    </p:spTree>
    <p:extLst>
      <p:ext uri="{BB962C8B-B14F-4D97-AF65-F5344CB8AC3E}">
        <p14:creationId xmlns:p14="http://schemas.microsoft.com/office/powerpoint/2010/main" val="14290704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eaLnBrk="1" hangingPunct="1"/>
            <a:endParaRPr lang="en-US" altLang="zh-TW" smtClean="0"/>
          </a:p>
        </p:txBody>
      </p:sp>
      <p:sp>
        <p:nvSpPr>
          <p:cNvPr id="58372"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3AAF31BE-D508-47FB-AE8C-707674C8D7D7}" type="slidenum">
              <a:rPr lang="zh-TW" altLang="en-US" sz="900" smtClean="0"/>
              <a:pPr>
                <a:spcBef>
                  <a:spcPct val="0"/>
                </a:spcBef>
              </a:pPr>
              <a:t>25</a:t>
            </a:fld>
            <a:endParaRPr lang="en-US" altLang="zh-TW" sz="900" smtClean="0"/>
          </a:p>
        </p:txBody>
      </p:sp>
    </p:spTree>
    <p:extLst>
      <p:ext uri="{BB962C8B-B14F-4D97-AF65-F5344CB8AC3E}">
        <p14:creationId xmlns:p14="http://schemas.microsoft.com/office/powerpoint/2010/main" val="7603807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eaLnBrk="1" hangingPunct="1"/>
            <a:endParaRPr lang="en-US" altLang="zh-TW" smtClean="0"/>
          </a:p>
        </p:txBody>
      </p:sp>
      <p:sp>
        <p:nvSpPr>
          <p:cNvPr id="6042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2469793D-408D-4605-AC93-0A7CE2B81299}" type="slidenum">
              <a:rPr lang="zh-TW" altLang="en-US" sz="900" smtClean="0"/>
              <a:pPr>
                <a:spcBef>
                  <a:spcPct val="0"/>
                </a:spcBef>
              </a:pPr>
              <a:t>26</a:t>
            </a:fld>
            <a:endParaRPr lang="en-US" altLang="zh-TW" sz="900" smtClean="0"/>
          </a:p>
        </p:txBody>
      </p:sp>
    </p:spTree>
    <p:extLst>
      <p:ext uri="{BB962C8B-B14F-4D97-AF65-F5344CB8AC3E}">
        <p14:creationId xmlns:p14="http://schemas.microsoft.com/office/powerpoint/2010/main" val="20747394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TW" altLang="en-US" smtClean="0"/>
              <a:t>以書和主題的關係為例</a:t>
            </a:r>
          </a:p>
          <a:p>
            <a:pPr eaLnBrk="1" hangingPunct="1"/>
            <a:r>
              <a:rPr lang="zh-TW" altLang="en-US" smtClean="0"/>
              <a:t>每一本書</a:t>
            </a:r>
            <a:r>
              <a:rPr lang="en-US" altLang="zh-TW" smtClean="0"/>
              <a:t>【</a:t>
            </a:r>
            <a:r>
              <a:rPr lang="zh-TW" altLang="en-US" smtClean="0"/>
              <a:t>必須</a:t>
            </a:r>
            <a:r>
              <a:rPr lang="en-US" altLang="zh-TW" smtClean="0"/>
              <a:t>】</a:t>
            </a:r>
            <a:r>
              <a:rPr lang="zh-TW" altLang="en-US" smtClean="0"/>
              <a:t>主打某一個</a:t>
            </a:r>
            <a:r>
              <a:rPr lang="en-US" altLang="zh-TW" smtClean="0"/>
              <a:t>(</a:t>
            </a:r>
            <a:r>
              <a:rPr lang="zh-TW" altLang="en-US" smtClean="0"/>
              <a:t>且只有一個</a:t>
            </a:r>
            <a:r>
              <a:rPr lang="en-US" altLang="zh-TW" smtClean="0"/>
              <a:t>)</a:t>
            </a:r>
            <a:r>
              <a:rPr lang="zh-TW" altLang="en-US" smtClean="0"/>
              <a:t>主題</a:t>
            </a:r>
          </a:p>
          <a:p>
            <a:pPr eaLnBrk="1" hangingPunct="1"/>
            <a:r>
              <a:rPr lang="zh-TW" altLang="en-US" smtClean="0"/>
              <a:t>每個主題</a:t>
            </a:r>
            <a:r>
              <a:rPr lang="en-US" altLang="zh-TW" smtClean="0"/>
              <a:t>【</a:t>
            </a:r>
            <a:r>
              <a:rPr lang="zh-TW" altLang="en-US" smtClean="0"/>
              <a:t>可能</a:t>
            </a:r>
            <a:r>
              <a:rPr lang="en-US" altLang="zh-TW" smtClean="0"/>
              <a:t>】</a:t>
            </a:r>
            <a:r>
              <a:rPr lang="zh-TW" altLang="en-US" smtClean="0"/>
              <a:t>在多本書中被談到</a:t>
            </a:r>
          </a:p>
          <a:p>
            <a:pPr lvl="1" eaLnBrk="1" hangingPunct="1"/>
            <a:endParaRPr lang="en-US" altLang="zh-TW" smtClean="0"/>
          </a:p>
        </p:txBody>
      </p:sp>
      <p:sp>
        <p:nvSpPr>
          <p:cNvPr id="62468"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F7692276-58BA-4A56-8C32-B325332BD90D}" type="slidenum">
              <a:rPr lang="zh-TW" altLang="en-US" sz="900" smtClean="0"/>
              <a:pPr>
                <a:spcBef>
                  <a:spcPct val="0"/>
                </a:spcBef>
              </a:pPr>
              <a:t>27</a:t>
            </a:fld>
            <a:endParaRPr lang="en-US" altLang="zh-TW" sz="900" smtClean="0"/>
          </a:p>
        </p:txBody>
      </p:sp>
    </p:spTree>
    <p:extLst>
      <p:ext uri="{BB962C8B-B14F-4D97-AF65-F5344CB8AC3E}">
        <p14:creationId xmlns:p14="http://schemas.microsoft.com/office/powerpoint/2010/main" val="36037582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eaLnBrk="1" hangingPunct="1"/>
            <a:r>
              <a:rPr lang="zh-TW" altLang="en-US" smtClean="0"/>
              <a:t>點名，請同學回答</a:t>
            </a:r>
            <a:endParaRPr lang="en-US" altLang="zh-TW" smtClean="0"/>
          </a:p>
        </p:txBody>
      </p:sp>
      <p:sp>
        <p:nvSpPr>
          <p:cNvPr id="64516"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62E57B7A-8264-486F-B15C-A64483156A5E}" type="slidenum">
              <a:rPr lang="zh-TW" altLang="en-US" sz="900" smtClean="0"/>
              <a:pPr>
                <a:spcBef>
                  <a:spcPct val="0"/>
                </a:spcBef>
              </a:pPr>
              <a:t>28</a:t>
            </a:fld>
            <a:endParaRPr lang="en-US" altLang="zh-TW" sz="900" smtClean="0"/>
          </a:p>
        </p:txBody>
      </p:sp>
    </p:spTree>
    <p:extLst>
      <p:ext uri="{BB962C8B-B14F-4D97-AF65-F5344CB8AC3E}">
        <p14:creationId xmlns:p14="http://schemas.microsoft.com/office/powerpoint/2010/main" val="40345016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eaLnBrk="1" hangingPunct="1"/>
            <a:endParaRPr lang="en-US" altLang="zh-TW" smtClean="0"/>
          </a:p>
        </p:txBody>
      </p:sp>
      <p:sp>
        <p:nvSpPr>
          <p:cNvPr id="6656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68B8DC50-DA25-4891-A7AF-7CFE3ED90BAF}" type="slidenum">
              <a:rPr lang="zh-TW" altLang="en-US" sz="900" smtClean="0"/>
              <a:pPr>
                <a:spcBef>
                  <a:spcPct val="0"/>
                </a:spcBef>
              </a:pPr>
              <a:t>29</a:t>
            </a:fld>
            <a:endParaRPr lang="en-US" altLang="zh-TW" sz="900" smtClean="0"/>
          </a:p>
        </p:txBody>
      </p:sp>
    </p:spTree>
    <p:extLst>
      <p:ext uri="{BB962C8B-B14F-4D97-AF65-F5344CB8AC3E}">
        <p14:creationId xmlns:p14="http://schemas.microsoft.com/office/powerpoint/2010/main" val="35576828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TW" altLang="en-US" smtClean="0"/>
              <a:t>另一個畫法是用</a:t>
            </a:r>
            <a:r>
              <a:rPr lang="en-US" altLang="zh-TW" smtClean="0"/>
              <a:t>Arc</a:t>
            </a:r>
          </a:p>
          <a:p>
            <a:pPr eaLnBrk="1" hangingPunct="1"/>
            <a:r>
              <a:rPr lang="zh-TW" altLang="en-US" smtClean="0"/>
              <a:t>前面提到採購的東西有可能是有形的產品和無形的服務</a:t>
            </a:r>
          </a:p>
          <a:p>
            <a:pPr eaLnBrk="1" hangingPunct="1"/>
            <a:r>
              <a:rPr lang="zh-TW" altLang="en-US" smtClean="0"/>
              <a:t>這裡就派上用場了，我們用</a:t>
            </a:r>
            <a:r>
              <a:rPr lang="en-US" altLang="zh-TW" smtClean="0"/>
              <a:t>Arc</a:t>
            </a:r>
            <a:r>
              <a:rPr lang="zh-TW" altLang="en-US" smtClean="0"/>
              <a:t>來表示</a:t>
            </a:r>
            <a:r>
              <a:rPr lang="en-US" altLang="zh-TW" smtClean="0">
                <a:latin typeface="Arial" panose="020B0604020202020204" pitchFamily="34" charset="0"/>
              </a:rPr>
              <a:t>”</a:t>
            </a:r>
            <a:r>
              <a:rPr lang="en-US" altLang="zh-TW" smtClean="0"/>
              <a:t>either</a:t>
            </a:r>
            <a:r>
              <a:rPr lang="en-US" altLang="zh-TW" smtClean="0">
                <a:latin typeface="Arial" panose="020B0604020202020204" pitchFamily="34" charset="0"/>
              </a:rPr>
              <a:t>…</a:t>
            </a:r>
            <a:r>
              <a:rPr lang="en-US" altLang="zh-TW" smtClean="0"/>
              <a:t> or</a:t>
            </a:r>
            <a:r>
              <a:rPr lang="en-US" altLang="zh-TW" smtClean="0">
                <a:latin typeface="Arial" panose="020B0604020202020204" pitchFamily="34" charset="0"/>
              </a:rPr>
              <a:t>…</a:t>
            </a:r>
            <a:r>
              <a:rPr lang="en-US" altLang="zh-TW" smtClean="0"/>
              <a:t> </a:t>
            </a:r>
            <a:r>
              <a:rPr lang="en-US" altLang="zh-TW" smtClean="0">
                <a:latin typeface="Arial" panose="020B0604020202020204" pitchFamily="34" charset="0"/>
              </a:rPr>
              <a:t>“</a:t>
            </a:r>
            <a:r>
              <a:rPr lang="zh-TW" altLang="en-US" smtClean="0"/>
              <a:t>的關係</a:t>
            </a:r>
          </a:p>
          <a:p>
            <a:pPr eaLnBrk="1" hangingPunct="1"/>
            <a:r>
              <a:rPr lang="zh-TW" altLang="en-US" smtClean="0"/>
              <a:t>也可以用</a:t>
            </a:r>
            <a:r>
              <a:rPr lang="en-US" altLang="zh-TW" smtClean="0"/>
              <a:t>Super-type</a:t>
            </a:r>
            <a:r>
              <a:rPr lang="zh-TW" altLang="en-US" smtClean="0"/>
              <a:t>或</a:t>
            </a:r>
            <a:r>
              <a:rPr lang="en-US" altLang="zh-TW" smtClean="0"/>
              <a:t>Sub-Type</a:t>
            </a:r>
            <a:r>
              <a:rPr lang="zh-TW" altLang="en-US" smtClean="0"/>
              <a:t>的方式</a:t>
            </a:r>
          </a:p>
          <a:p>
            <a:pPr eaLnBrk="1" hangingPunct="1"/>
            <a:endParaRPr lang="zh-TW" altLang="en-US" smtClean="0"/>
          </a:p>
        </p:txBody>
      </p:sp>
      <p:sp>
        <p:nvSpPr>
          <p:cNvPr id="68612"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70E452AC-79DC-4BAA-B62C-BCE18C7DA156}" type="slidenum">
              <a:rPr lang="zh-TW" altLang="en-US" sz="900" smtClean="0"/>
              <a:pPr>
                <a:spcBef>
                  <a:spcPct val="0"/>
                </a:spcBef>
              </a:pPr>
              <a:t>30</a:t>
            </a:fld>
            <a:endParaRPr lang="en-US" altLang="zh-TW" sz="900" smtClean="0"/>
          </a:p>
        </p:txBody>
      </p:sp>
    </p:spTree>
    <p:extLst>
      <p:ext uri="{BB962C8B-B14F-4D97-AF65-F5344CB8AC3E}">
        <p14:creationId xmlns:p14="http://schemas.microsoft.com/office/powerpoint/2010/main" val="29657147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TW" altLang="en-US" smtClean="0"/>
              <a:t>每個</a:t>
            </a:r>
            <a:r>
              <a:rPr lang="en-US" altLang="zh-TW" smtClean="0"/>
              <a:t>Entity Object</a:t>
            </a:r>
            <a:r>
              <a:rPr lang="zh-TW" altLang="en-US" smtClean="0"/>
              <a:t>要如何</a:t>
            </a:r>
            <a:r>
              <a:rPr lang="en-US" altLang="zh-TW" smtClean="0"/>
              <a:t>Idetify?</a:t>
            </a:r>
          </a:p>
          <a:p>
            <a:pPr eaLnBrk="1" hangingPunct="1"/>
            <a:r>
              <a:rPr lang="zh-TW" altLang="en-US" smtClean="0"/>
              <a:t>一種是靠自己具有的屬性就可以指定</a:t>
            </a:r>
          </a:p>
          <a:p>
            <a:pPr eaLnBrk="1" hangingPunct="1"/>
            <a:r>
              <a:rPr lang="zh-TW" altLang="en-US" smtClean="0"/>
              <a:t>一種是自己沒有可以獨立的屬性，需透過其它關係來指定</a:t>
            </a:r>
            <a:r>
              <a:rPr lang="en-US" altLang="zh-TW" smtClean="0"/>
              <a:t>(Key</a:t>
            </a:r>
            <a:r>
              <a:rPr lang="zh-TW" altLang="en-US" smtClean="0"/>
              <a:t>來自關係的另一端</a:t>
            </a:r>
            <a:r>
              <a:rPr lang="en-US" altLang="zh-TW" smtClean="0"/>
              <a:t>)</a:t>
            </a:r>
          </a:p>
          <a:p>
            <a:pPr eaLnBrk="1" hangingPunct="1"/>
            <a:r>
              <a:rPr lang="zh-TW" altLang="en-US" smtClean="0"/>
              <a:t>最後一種是需由一個關係和自己的屬性來指定（他的</a:t>
            </a:r>
            <a:r>
              <a:rPr lang="en-US" altLang="zh-TW" smtClean="0"/>
              <a:t>Key</a:t>
            </a:r>
            <a:r>
              <a:rPr lang="zh-TW" altLang="en-US" smtClean="0"/>
              <a:t>來自關係的另一端和自己的屬性</a:t>
            </a:r>
            <a:r>
              <a:rPr lang="en-US" altLang="zh-TW" smtClean="0"/>
              <a:t>)</a:t>
            </a:r>
          </a:p>
        </p:txBody>
      </p:sp>
      <p:sp>
        <p:nvSpPr>
          <p:cNvPr id="7066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A2AFBD4F-C0E1-46D5-B476-945B4AB2C49D}" type="slidenum">
              <a:rPr lang="zh-TW" altLang="en-US" sz="900" smtClean="0"/>
              <a:pPr>
                <a:spcBef>
                  <a:spcPct val="0"/>
                </a:spcBef>
              </a:pPr>
              <a:t>31</a:t>
            </a:fld>
            <a:endParaRPr lang="en-US" altLang="zh-TW" sz="900" smtClean="0"/>
          </a:p>
        </p:txBody>
      </p:sp>
    </p:spTree>
    <p:extLst>
      <p:ext uri="{BB962C8B-B14F-4D97-AF65-F5344CB8AC3E}">
        <p14:creationId xmlns:p14="http://schemas.microsoft.com/office/powerpoint/2010/main" val="20294071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zh-TW" smtClean="0"/>
              <a:t>Domain Model </a:t>
            </a:r>
            <a:r>
              <a:rPr lang="zh-TW" altLang="en-US" smtClean="0"/>
              <a:t>有時不會一下子就畫好，而是先把收集到的資訊將</a:t>
            </a:r>
            <a:r>
              <a:rPr lang="en-US" altLang="zh-TW" smtClean="0"/>
              <a:t>Entity </a:t>
            </a:r>
            <a:r>
              <a:rPr lang="zh-TW" altLang="en-US" smtClean="0"/>
              <a:t>放上去後</a:t>
            </a:r>
          </a:p>
          <a:p>
            <a:pPr eaLnBrk="1" hangingPunct="1"/>
            <a:r>
              <a:rPr lang="zh-TW" altLang="en-US" smtClean="0"/>
              <a:t>經過一些自我問答的過程來推敲出好的</a:t>
            </a:r>
            <a:r>
              <a:rPr lang="en-US" altLang="zh-TW" smtClean="0"/>
              <a:t>Model </a:t>
            </a:r>
          </a:p>
          <a:p>
            <a:pPr eaLnBrk="1" hangingPunct="1"/>
            <a:r>
              <a:rPr lang="zh-TW" altLang="en-US" smtClean="0"/>
              <a:t>以員工為例，</a:t>
            </a:r>
          </a:p>
          <a:p>
            <a:pPr eaLnBrk="1" hangingPunct="1"/>
            <a:r>
              <a:rPr lang="zh-TW" altLang="en-US" smtClean="0"/>
              <a:t>剛開始我們會找到</a:t>
            </a:r>
            <a:r>
              <a:rPr lang="en-US" altLang="zh-TW" smtClean="0"/>
              <a:t>Employee</a:t>
            </a:r>
            <a:r>
              <a:rPr lang="zh-TW" altLang="en-US" smtClean="0"/>
              <a:t>這個</a:t>
            </a:r>
            <a:r>
              <a:rPr lang="en-US" altLang="zh-TW" smtClean="0"/>
              <a:t>Entity</a:t>
            </a:r>
          </a:p>
          <a:p>
            <a:pPr eaLnBrk="1" hangingPunct="1"/>
            <a:r>
              <a:rPr lang="zh-TW" altLang="en-US" smtClean="0"/>
              <a:t>但我們問，一個人會永遠是員工嗎？人是生來就當員工嗎？</a:t>
            </a:r>
          </a:p>
          <a:p>
            <a:pPr eaLnBrk="1" hangingPunct="1"/>
            <a:r>
              <a:rPr lang="zh-TW" altLang="en-US" smtClean="0"/>
              <a:t>還是說，員工只不過是某個人在某個期間與某個組織之間存在的一個特殊關係</a:t>
            </a:r>
          </a:p>
        </p:txBody>
      </p:sp>
      <p:sp>
        <p:nvSpPr>
          <p:cNvPr id="72708"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45651149-E392-4715-9B1E-03A350B3D99A}" type="slidenum">
              <a:rPr lang="zh-TW" altLang="en-US" sz="900" smtClean="0"/>
              <a:pPr>
                <a:spcBef>
                  <a:spcPct val="0"/>
                </a:spcBef>
              </a:pPr>
              <a:t>32</a:t>
            </a:fld>
            <a:endParaRPr lang="en-US" altLang="zh-TW" sz="900" smtClean="0"/>
          </a:p>
        </p:txBody>
      </p:sp>
    </p:spTree>
    <p:extLst>
      <p:ext uri="{BB962C8B-B14F-4D97-AF65-F5344CB8AC3E}">
        <p14:creationId xmlns:p14="http://schemas.microsoft.com/office/powerpoint/2010/main" val="21592001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TW" altLang="en-US" smtClean="0"/>
              <a:t>所以我們會改成員工和組織的關係，由於人和組織在很多行為上都很類似，在書中把人和組織</a:t>
            </a:r>
            <a:r>
              <a:rPr lang="en-US" altLang="zh-TW" smtClean="0"/>
              <a:t>Generalize</a:t>
            </a:r>
            <a:r>
              <a:rPr lang="zh-TW" altLang="en-US" smtClean="0"/>
              <a:t>成</a:t>
            </a:r>
            <a:r>
              <a:rPr lang="en-US" altLang="zh-TW" smtClean="0"/>
              <a:t>Party</a:t>
            </a:r>
          </a:p>
          <a:p>
            <a:pPr eaLnBrk="1" hangingPunct="1"/>
            <a:r>
              <a:rPr lang="zh-TW" altLang="en-US" smtClean="0"/>
              <a:t>如：都有聯絡方式（電話、住址），銀行戶頭，可以買賣，可以加入社團、協會</a:t>
            </a:r>
            <a:endParaRPr lang="en-US" altLang="zh-TW" smtClean="0"/>
          </a:p>
          <a:p>
            <a:pPr eaLnBrk="1" hangingPunct="1"/>
            <a:r>
              <a:rPr lang="zh-TW" altLang="en-US" smtClean="0"/>
              <a:t>其實這個觀念在法律上也有用到，就是我們常聽到的自然人和法人</a:t>
            </a:r>
            <a:endParaRPr lang="en-US" altLang="zh-TW" smtClean="0"/>
          </a:p>
          <a:p>
            <a:pPr eaLnBrk="1" hangingPunct="1"/>
            <a:r>
              <a:rPr lang="zh-TW" altLang="en-US" smtClean="0"/>
              <a:t>如果分開兩個</a:t>
            </a:r>
            <a:r>
              <a:rPr lang="en-US" altLang="zh-TW" smtClean="0"/>
              <a:t>Entity</a:t>
            </a:r>
            <a:r>
              <a:rPr lang="zh-TW" altLang="en-US" smtClean="0"/>
              <a:t>，在分析時會變的比較複雜</a:t>
            </a:r>
          </a:p>
          <a:p>
            <a:pPr eaLnBrk="1" hangingPunct="1"/>
            <a:r>
              <a:rPr lang="zh-TW" altLang="en-US" smtClean="0"/>
              <a:t>我們看到</a:t>
            </a:r>
            <a:r>
              <a:rPr lang="en-US" altLang="zh-TW" smtClean="0"/>
              <a:t>Person, Organization</a:t>
            </a:r>
            <a:r>
              <a:rPr lang="zh-TW" altLang="en-US" smtClean="0"/>
              <a:t>都有各自的屬性，而</a:t>
            </a:r>
            <a:r>
              <a:rPr lang="en-US" altLang="zh-TW" smtClean="0"/>
              <a:t>Party</a:t>
            </a:r>
            <a:r>
              <a:rPr lang="zh-TW" altLang="en-US" smtClean="0"/>
              <a:t>則是由</a:t>
            </a:r>
            <a:r>
              <a:rPr lang="en-US" altLang="zh-TW" smtClean="0"/>
              <a:t>Person</a:t>
            </a:r>
            <a:r>
              <a:rPr lang="zh-TW" altLang="en-US" smtClean="0"/>
              <a:t>和</a:t>
            </a:r>
            <a:r>
              <a:rPr lang="en-US" altLang="zh-TW" smtClean="0"/>
              <a:t>Organization</a:t>
            </a:r>
            <a:r>
              <a:rPr lang="zh-TW" altLang="en-US" smtClean="0"/>
              <a:t>組成</a:t>
            </a:r>
          </a:p>
        </p:txBody>
      </p:sp>
      <p:sp>
        <p:nvSpPr>
          <p:cNvPr id="74756"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2A7F5305-B883-4759-8073-0B65BBDFC231}" type="slidenum">
              <a:rPr lang="zh-TW" altLang="en-US" sz="900" smtClean="0"/>
              <a:pPr>
                <a:spcBef>
                  <a:spcPct val="0"/>
                </a:spcBef>
              </a:pPr>
              <a:t>33</a:t>
            </a:fld>
            <a:endParaRPr lang="en-US" altLang="zh-TW" sz="900" smtClean="0"/>
          </a:p>
        </p:txBody>
      </p:sp>
    </p:spTree>
    <p:extLst>
      <p:ext uri="{BB962C8B-B14F-4D97-AF65-F5344CB8AC3E}">
        <p14:creationId xmlns:p14="http://schemas.microsoft.com/office/powerpoint/2010/main" val="11483373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TW" altLang="en-US" smtClean="0"/>
              <a:t>再來看一個例子</a:t>
            </a:r>
          </a:p>
          <a:p>
            <a:pPr eaLnBrk="1" hangingPunct="1"/>
            <a:r>
              <a:rPr lang="zh-TW" altLang="en-US" smtClean="0"/>
              <a:t>一個銷貨訂單是由客戶所提出，採購訂單則是向某個廠商提出</a:t>
            </a:r>
          </a:p>
          <a:p>
            <a:pPr eaLnBrk="1" hangingPunct="1"/>
            <a:r>
              <a:rPr lang="zh-TW" altLang="en-US" smtClean="0"/>
              <a:t>但我們的客戶不會是供應商嗎？供應商也不會是客戶嗎？</a:t>
            </a:r>
          </a:p>
          <a:p>
            <a:pPr eaLnBrk="1" hangingPunct="1"/>
            <a:r>
              <a:rPr lang="zh-TW" altLang="en-US" smtClean="0"/>
              <a:t>或者是說穿了，不過就是</a:t>
            </a:r>
            <a:r>
              <a:rPr lang="en-US" altLang="zh-TW" smtClean="0"/>
              <a:t>Party</a:t>
            </a:r>
            <a:r>
              <a:rPr lang="zh-TW" altLang="en-US" smtClean="0"/>
              <a:t>和</a:t>
            </a:r>
            <a:r>
              <a:rPr lang="en-US" altLang="zh-TW" smtClean="0"/>
              <a:t>Order</a:t>
            </a:r>
            <a:r>
              <a:rPr lang="zh-TW" altLang="en-US" smtClean="0"/>
              <a:t>之間的關係罷了，</a:t>
            </a:r>
          </a:p>
          <a:p>
            <a:pPr eaLnBrk="1" hangingPunct="1"/>
            <a:r>
              <a:rPr lang="zh-TW" altLang="en-US" smtClean="0"/>
              <a:t>張三向</a:t>
            </a:r>
            <a:r>
              <a:rPr lang="en-US" altLang="zh-TW" smtClean="0"/>
              <a:t>A</a:t>
            </a:r>
            <a:r>
              <a:rPr lang="zh-TW" altLang="en-US" smtClean="0"/>
              <a:t>公司下了一個採購訂單，張三是</a:t>
            </a:r>
            <a:r>
              <a:rPr lang="en-US" altLang="zh-TW" smtClean="0"/>
              <a:t>Buyer, A</a:t>
            </a:r>
            <a:r>
              <a:rPr lang="zh-TW" altLang="en-US" smtClean="0"/>
              <a:t>公司是</a:t>
            </a:r>
            <a:r>
              <a:rPr lang="en-US" altLang="zh-TW" smtClean="0"/>
              <a:t>Seller</a:t>
            </a:r>
          </a:p>
          <a:p>
            <a:pPr eaLnBrk="1" hangingPunct="1"/>
            <a:r>
              <a:rPr lang="en-US" altLang="zh-TW" smtClean="0"/>
              <a:t>A</a:t>
            </a:r>
            <a:r>
              <a:rPr lang="zh-TW" altLang="en-US" smtClean="0"/>
              <a:t>公司也可能向李四買某些物品或服務，這時</a:t>
            </a:r>
            <a:r>
              <a:rPr lang="en-US" altLang="zh-TW" smtClean="0"/>
              <a:t>A</a:t>
            </a:r>
            <a:r>
              <a:rPr lang="zh-TW" altLang="en-US" smtClean="0"/>
              <a:t>公司是</a:t>
            </a:r>
            <a:r>
              <a:rPr lang="en-US" altLang="zh-TW" smtClean="0"/>
              <a:t>Buyer</a:t>
            </a:r>
            <a:r>
              <a:rPr lang="zh-TW" altLang="en-US" smtClean="0"/>
              <a:t>，李四是</a:t>
            </a:r>
            <a:r>
              <a:rPr lang="en-US" altLang="zh-TW" smtClean="0"/>
              <a:t>Seller</a:t>
            </a:r>
            <a:r>
              <a:rPr lang="zh-TW" altLang="en-US" smtClean="0"/>
              <a:t>，採購的對象有可能是有形的商品，也有可能是無形的服務</a:t>
            </a:r>
          </a:p>
          <a:p>
            <a:pPr eaLnBrk="1" hangingPunct="1"/>
            <a:r>
              <a:rPr lang="zh-TW" altLang="en-US" smtClean="0"/>
              <a:t>這裡的抽象化觀念蠻豐富的，學員可以體會一下</a:t>
            </a:r>
          </a:p>
          <a:p>
            <a:pPr eaLnBrk="1" hangingPunct="1"/>
            <a:endParaRPr lang="zh-TW" altLang="en-US" smtClean="0"/>
          </a:p>
        </p:txBody>
      </p:sp>
      <p:sp>
        <p:nvSpPr>
          <p:cNvPr id="7680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916EEED9-4CB2-4788-9A06-FC483F57AE35}" type="slidenum">
              <a:rPr lang="zh-TW" altLang="en-US" sz="900" smtClean="0"/>
              <a:pPr>
                <a:spcBef>
                  <a:spcPct val="0"/>
                </a:spcBef>
              </a:pPr>
              <a:t>34</a:t>
            </a:fld>
            <a:endParaRPr lang="en-US" altLang="zh-TW" sz="900" smtClean="0"/>
          </a:p>
        </p:txBody>
      </p:sp>
    </p:spTree>
    <p:extLst>
      <p:ext uri="{BB962C8B-B14F-4D97-AF65-F5344CB8AC3E}">
        <p14:creationId xmlns:p14="http://schemas.microsoft.com/office/powerpoint/2010/main" val="17746176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TW" altLang="en-US" smtClean="0"/>
              <a:t>每個</a:t>
            </a:r>
            <a:r>
              <a:rPr lang="en-US" altLang="zh-TW" smtClean="0"/>
              <a:t>Entity Object</a:t>
            </a:r>
            <a:r>
              <a:rPr lang="zh-TW" altLang="en-US" smtClean="0"/>
              <a:t>要如何</a:t>
            </a:r>
            <a:r>
              <a:rPr lang="en-US" altLang="zh-TW" smtClean="0"/>
              <a:t>Idetify?</a:t>
            </a:r>
          </a:p>
          <a:p>
            <a:pPr eaLnBrk="1" hangingPunct="1"/>
            <a:r>
              <a:rPr lang="zh-TW" altLang="en-US" smtClean="0"/>
              <a:t>一種是靠自己具有的屬性就可以指定</a:t>
            </a:r>
          </a:p>
          <a:p>
            <a:pPr eaLnBrk="1" hangingPunct="1"/>
            <a:r>
              <a:rPr lang="zh-TW" altLang="en-US" smtClean="0"/>
              <a:t>一種是自己沒有可以獨立的屬性，需透過其它關係來指定</a:t>
            </a:r>
            <a:r>
              <a:rPr lang="en-US" altLang="zh-TW" smtClean="0"/>
              <a:t>(Key</a:t>
            </a:r>
            <a:r>
              <a:rPr lang="zh-TW" altLang="en-US" smtClean="0"/>
              <a:t>來自關係的另一端</a:t>
            </a:r>
            <a:r>
              <a:rPr lang="en-US" altLang="zh-TW" smtClean="0"/>
              <a:t>)</a:t>
            </a:r>
          </a:p>
          <a:p>
            <a:pPr eaLnBrk="1" hangingPunct="1"/>
            <a:r>
              <a:rPr lang="zh-TW" altLang="en-US" smtClean="0"/>
              <a:t>最後一種是需由一個關係和自己的屬性來指定（他的</a:t>
            </a:r>
            <a:r>
              <a:rPr lang="en-US" altLang="zh-TW" smtClean="0"/>
              <a:t>Key</a:t>
            </a:r>
            <a:r>
              <a:rPr lang="zh-TW" altLang="en-US" smtClean="0"/>
              <a:t>來自關係的另一端和自己的屬性</a:t>
            </a:r>
            <a:r>
              <a:rPr lang="en-US" altLang="zh-TW" smtClean="0"/>
              <a:t>)</a:t>
            </a:r>
          </a:p>
        </p:txBody>
      </p:sp>
      <p:sp>
        <p:nvSpPr>
          <p:cNvPr id="78852"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24FC207F-ADDB-409A-BFD2-B960F38274EC}" type="slidenum">
              <a:rPr lang="zh-TW" altLang="en-US" sz="900" smtClean="0"/>
              <a:pPr>
                <a:spcBef>
                  <a:spcPct val="0"/>
                </a:spcBef>
              </a:pPr>
              <a:t>35</a:t>
            </a:fld>
            <a:endParaRPr lang="en-US" altLang="zh-TW" sz="900" smtClean="0"/>
          </a:p>
        </p:txBody>
      </p:sp>
    </p:spTree>
    <p:extLst>
      <p:ext uri="{BB962C8B-B14F-4D97-AF65-F5344CB8AC3E}">
        <p14:creationId xmlns:p14="http://schemas.microsoft.com/office/powerpoint/2010/main" val="35771463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TW" altLang="en-US" smtClean="0"/>
              <a:t>前面我們介紹了</a:t>
            </a:r>
            <a:r>
              <a:rPr lang="en-US" altLang="zh-TW" smtClean="0"/>
              <a:t>Domain Model </a:t>
            </a:r>
            <a:r>
              <a:rPr lang="zh-TW" altLang="en-US" smtClean="0"/>
              <a:t>的表示法，</a:t>
            </a:r>
          </a:p>
          <a:p>
            <a:pPr eaLnBrk="1" hangingPunct="1"/>
            <a:r>
              <a:rPr lang="zh-TW" altLang="en-US" smtClean="0"/>
              <a:t>但是當你收集到一堆 </a:t>
            </a:r>
            <a:r>
              <a:rPr lang="en-US" altLang="zh-TW" smtClean="0"/>
              <a:t>Entity, </a:t>
            </a:r>
            <a:r>
              <a:rPr lang="zh-TW" altLang="en-US" smtClean="0"/>
              <a:t>彼此間的關係一牽出來，如果沒有好好整理，可能會更易混淆</a:t>
            </a:r>
          </a:p>
          <a:p>
            <a:pPr eaLnBrk="1" hangingPunct="1"/>
            <a:r>
              <a:rPr lang="zh-TW" altLang="en-US" smtClean="0"/>
              <a:t>因此接下來我們來介紹如何配置的原則，讓你在畫時有些準則可以依循</a:t>
            </a:r>
          </a:p>
          <a:p>
            <a:pPr eaLnBrk="1" hangingPunct="1">
              <a:spcBef>
                <a:spcPct val="0"/>
              </a:spcBef>
            </a:pPr>
            <a:endParaRPr lang="en-US" altLang="zh-TW" smtClean="0"/>
          </a:p>
        </p:txBody>
      </p:sp>
      <p:sp>
        <p:nvSpPr>
          <p:cNvPr id="8090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6BEDF63B-920F-4AD1-9F7B-76F87F53AAEE}" type="slidenum">
              <a:rPr lang="zh-TW" altLang="en-US" sz="900" smtClean="0"/>
              <a:pPr>
                <a:spcBef>
                  <a:spcPct val="0"/>
                </a:spcBef>
              </a:pPr>
              <a:t>36</a:t>
            </a:fld>
            <a:endParaRPr lang="en-US" altLang="zh-TW" sz="900" smtClean="0"/>
          </a:p>
        </p:txBody>
      </p:sp>
    </p:spTree>
    <p:extLst>
      <p:ext uri="{BB962C8B-B14F-4D97-AF65-F5344CB8AC3E}">
        <p14:creationId xmlns:p14="http://schemas.microsoft.com/office/powerpoint/2010/main" val="25326086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TW" altLang="en-US" smtClean="0"/>
              <a:t>接下來介紹表示法元素</a:t>
            </a:r>
          </a:p>
        </p:txBody>
      </p:sp>
      <p:sp>
        <p:nvSpPr>
          <p:cNvPr id="82948"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5083338F-91A6-49DC-AA97-A95B4FAE5A31}" type="slidenum">
              <a:rPr lang="zh-TW" altLang="en-US" sz="900" smtClean="0"/>
              <a:pPr>
                <a:spcBef>
                  <a:spcPct val="0"/>
                </a:spcBef>
              </a:pPr>
              <a:t>37</a:t>
            </a:fld>
            <a:endParaRPr lang="en-US" altLang="zh-TW" sz="900" smtClean="0"/>
          </a:p>
        </p:txBody>
      </p:sp>
    </p:spTree>
    <p:extLst>
      <p:ext uri="{BB962C8B-B14F-4D97-AF65-F5344CB8AC3E}">
        <p14:creationId xmlns:p14="http://schemas.microsoft.com/office/powerpoint/2010/main" val="36329983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smtClean="0"/>
          </a:p>
        </p:txBody>
      </p:sp>
      <p:sp>
        <p:nvSpPr>
          <p:cNvPr id="84996"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BE6D7376-E687-4DAF-99EB-2B2333F0FD99}" type="slidenum">
              <a:rPr lang="zh-TW" altLang="en-US" sz="900" smtClean="0"/>
              <a:pPr>
                <a:spcBef>
                  <a:spcPct val="0"/>
                </a:spcBef>
              </a:pPr>
              <a:t>38</a:t>
            </a:fld>
            <a:endParaRPr lang="en-US" altLang="zh-TW" sz="900" smtClean="0"/>
          </a:p>
        </p:txBody>
      </p:sp>
    </p:spTree>
    <p:extLst>
      <p:ext uri="{BB962C8B-B14F-4D97-AF65-F5344CB8AC3E}">
        <p14:creationId xmlns:p14="http://schemas.microsoft.com/office/powerpoint/2010/main" val="18119271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smtClean="0"/>
          </a:p>
          <a:p>
            <a:pPr eaLnBrk="1" hangingPunct="1"/>
            <a:r>
              <a:rPr lang="zh-TW" altLang="en-US" smtClean="0"/>
              <a:t>從下往上讀</a:t>
            </a:r>
          </a:p>
          <a:p>
            <a:pPr eaLnBrk="1" hangingPunct="1"/>
            <a:r>
              <a:rPr lang="zh-TW" altLang="en-US" smtClean="0"/>
              <a:t>一個地區可以有多個球隊，每個球隊位在一個地區</a:t>
            </a:r>
          </a:p>
          <a:p>
            <a:pPr eaLnBrk="1" hangingPunct="1"/>
            <a:r>
              <a:rPr lang="zh-TW" altLang="en-US" smtClean="0"/>
              <a:t>每個比賽由主場和客隊兩個球隊來進行</a:t>
            </a:r>
          </a:p>
          <a:p>
            <a:pPr eaLnBrk="1" hangingPunct="1"/>
            <a:r>
              <a:rPr lang="zh-TW" altLang="en-US" smtClean="0"/>
              <a:t>每個比賽有９局，但有可能提早結束，如在第７局時有任何一隊贏超過十分，或是滿五局因雨結束等，也有可能平手進入延長賽。</a:t>
            </a:r>
          </a:p>
          <a:p>
            <a:pPr eaLnBrk="1" hangingPunct="1"/>
            <a:r>
              <a:rPr lang="zh-TW" altLang="en-US" smtClean="0"/>
              <a:t>每一局至少有三個攻方球員上場打擊，每次投球由守方的投手投出，投出後有可能揮棒落空、壞球、界外、高飛接殺、Ｎ壘安打、全壘打</a:t>
            </a:r>
            <a:r>
              <a:rPr lang="en-US" altLang="zh-TW" smtClean="0">
                <a:latin typeface="Arial" panose="020B0604020202020204" pitchFamily="34" charset="0"/>
              </a:rPr>
              <a:t>…</a:t>
            </a:r>
            <a:endParaRPr lang="en-US" altLang="zh-TW" smtClean="0"/>
          </a:p>
          <a:p>
            <a:pPr eaLnBrk="1" hangingPunct="1"/>
            <a:r>
              <a:rPr lang="zh-TW" altLang="en-US" smtClean="0"/>
              <a:t>每次投球之後也有可能有其它事件，如盜壘、牽制</a:t>
            </a:r>
            <a:endParaRPr lang="en-US" altLang="zh-TW" smtClean="0"/>
          </a:p>
          <a:p>
            <a:pPr eaLnBrk="1" hangingPunct="1"/>
            <a:endParaRPr lang="zh-TW" altLang="en-US" smtClean="0"/>
          </a:p>
          <a:p>
            <a:pPr eaLnBrk="1" hangingPunct="1"/>
            <a:endParaRPr lang="zh-TW" altLang="en-US" smtClean="0"/>
          </a:p>
        </p:txBody>
      </p:sp>
      <p:sp>
        <p:nvSpPr>
          <p:cNvPr id="8704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218569F9-A201-42D5-9678-A9A330569199}" type="slidenum">
              <a:rPr lang="zh-TW" altLang="en-US" sz="900" smtClean="0"/>
              <a:pPr>
                <a:spcBef>
                  <a:spcPct val="0"/>
                </a:spcBef>
              </a:pPr>
              <a:t>39</a:t>
            </a:fld>
            <a:endParaRPr lang="en-US" altLang="zh-TW" sz="900" smtClean="0"/>
          </a:p>
        </p:txBody>
      </p:sp>
    </p:spTree>
    <p:extLst>
      <p:ext uri="{BB962C8B-B14F-4D97-AF65-F5344CB8AC3E}">
        <p14:creationId xmlns:p14="http://schemas.microsoft.com/office/powerpoint/2010/main" val="12116291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smtClean="0"/>
          </a:p>
        </p:txBody>
      </p:sp>
      <p:sp>
        <p:nvSpPr>
          <p:cNvPr id="89092"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D074F509-0B62-42A3-8E63-4BE1C4ABCC9B}" type="slidenum">
              <a:rPr lang="zh-TW" altLang="en-US" sz="900" smtClean="0"/>
              <a:pPr>
                <a:spcBef>
                  <a:spcPct val="0"/>
                </a:spcBef>
              </a:pPr>
              <a:t>40</a:t>
            </a:fld>
            <a:endParaRPr lang="en-US" altLang="zh-TW" sz="900" smtClean="0"/>
          </a:p>
        </p:txBody>
      </p:sp>
    </p:spTree>
    <p:extLst>
      <p:ext uri="{BB962C8B-B14F-4D97-AF65-F5344CB8AC3E}">
        <p14:creationId xmlns:p14="http://schemas.microsoft.com/office/powerpoint/2010/main" val="27325745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TW" smtClean="0"/>
          </a:p>
        </p:txBody>
      </p:sp>
      <p:sp>
        <p:nvSpPr>
          <p:cNvPr id="9114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D0576446-8EA4-41ED-B1B0-8DB929978554}" type="slidenum">
              <a:rPr lang="zh-TW" altLang="en-US" sz="900" smtClean="0"/>
              <a:pPr>
                <a:spcBef>
                  <a:spcPct val="0"/>
                </a:spcBef>
              </a:pPr>
              <a:t>41</a:t>
            </a:fld>
            <a:endParaRPr lang="en-US" altLang="zh-TW" sz="900" smtClean="0"/>
          </a:p>
        </p:txBody>
      </p:sp>
    </p:spTree>
    <p:extLst>
      <p:ext uri="{BB962C8B-B14F-4D97-AF65-F5344CB8AC3E}">
        <p14:creationId xmlns:p14="http://schemas.microsoft.com/office/powerpoint/2010/main" val="10303896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TW" altLang="en-US" smtClean="0"/>
              <a:t>接下來介紹一些常用的罐頭技巧</a:t>
            </a:r>
          </a:p>
        </p:txBody>
      </p:sp>
      <p:sp>
        <p:nvSpPr>
          <p:cNvPr id="93188"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C9699A5F-1D80-4A1A-8A90-A684E1A0201B}" type="slidenum">
              <a:rPr lang="zh-TW" altLang="en-US" sz="900" smtClean="0"/>
              <a:pPr>
                <a:spcBef>
                  <a:spcPct val="0"/>
                </a:spcBef>
              </a:pPr>
              <a:t>42</a:t>
            </a:fld>
            <a:endParaRPr lang="en-US" altLang="zh-TW" sz="900" smtClean="0"/>
          </a:p>
        </p:txBody>
      </p:sp>
    </p:spTree>
    <p:extLst>
      <p:ext uri="{BB962C8B-B14F-4D97-AF65-F5344CB8AC3E}">
        <p14:creationId xmlns:p14="http://schemas.microsoft.com/office/powerpoint/2010/main" val="9710146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smtClean="0"/>
          </a:p>
        </p:txBody>
      </p:sp>
      <p:sp>
        <p:nvSpPr>
          <p:cNvPr id="95236"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67A2B089-CEEE-4A88-B00A-5CD4FF17D466}" type="slidenum">
              <a:rPr lang="zh-TW" altLang="en-US" sz="900" smtClean="0"/>
              <a:pPr>
                <a:spcBef>
                  <a:spcPct val="0"/>
                </a:spcBef>
              </a:pPr>
              <a:t>43</a:t>
            </a:fld>
            <a:endParaRPr lang="en-US" altLang="zh-TW" sz="900" smtClean="0"/>
          </a:p>
        </p:txBody>
      </p:sp>
    </p:spTree>
    <p:extLst>
      <p:ext uri="{BB962C8B-B14F-4D97-AF65-F5344CB8AC3E}">
        <p14:creationId xmlns:p14="http://schemas.microsoft.com/office/powerpoint/2010/main" val="11894680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smtClean="0"/>
          </a:p>
        </p:txBody>
      </p:sp>
      <p:sp>
        <p:nvSpPr>
          <p:cNvPr id="9728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02762FE5-A597-457C-9D05-BF326AD0D3B0}" type="slidenum">
              <a:rPr lang="zh-TW" altLang="en-US" sz="900" smtClean="0"/>
              <a:pPr>
                <a:spcBef>
                  <a:spcPct val="0"/>
                </a:spcBef>
              </a:pPr>
              <a:t>44</a:t>
            </a:fld>
            <a:endParaRPr lang="en-US" altLang="zh-TW" sz="900" smtClean="0"/>
          </a:p>
        </p:txBody>
      </p:sp>
    </p:spTree>
    <p:extLst>
      <p:ext uri="{BB962C8B-B14F-4D97-AF65-F5344CB8AC3E}">
        <p14:creationId xmlns:p14="http://schemas.microsoft.com/office/powerpoint/2010/main" val="11183671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TW" altLang="en-US" smtClean="0"/>
              <a:t>為什麼不是</a:t>
            </a:r>
            <a:r>
              <a:rPr lang="en-US" altLang="zh-TW" smtClean="0"/>
              <a:t>POSITION----&lt;&gt;-----EMPLOYMENT</a:t>
            </a:r>
            <a:r>
              <a:rPr lang="zh-TW" altLang="en-US" smtClean="0"/>
              <a:t> 而要多一個  </a:t>
            </a:r>
            <a:r>
              <a:rPr lang="en-US" altLang="zh-TW" smtClean="0"/>
              <a:t>POSITION ASSIGNMENT</a:t>
            </a:r>
          </a:p>
          <a:p>
            <a:pPr eaLnBrk="1" hangingPunct="1"/>
            <a:r>
              <a:rPr lang="zh-TW" altLang="en-US" smtClean="0"/>
              <a:t>兼職</a:t>
            </a:r>
            <a:r>
              <a:rPr lang="en-US" altLang="zh-TW" smtClean="0"/>
              <a:t>??</a:t>
            </a:r>
          </a:p>
          <a:p>
            <a:pPr eaLnBrk="1" hangingPunct="1"/>
            <a:endParaRPr lang="en-US" altLang="zh-TW" smtClean="0"/>
          </a:p>
        </p:txBody>
      </p:sp>
      <p:sp>
        <p:nvSpPr>
          <p:cNvPr id="99332"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345A5BA0-AB65-4F72-AEC5-164AE55A85C8}" type="slidenum">
              <a:rPr lang="zh-TW" altLang="en-US" sz="900" smtClean="0"/>
              <a:pPr>
                <a:spcBef>
                  <a:spcPct val="0"/>
                </a:spcBef>
              </a:pPr>
              <a:t>45</a:t>
            </a:fld>
            <a:endParaRPr lang="en-US" altLang="zh-TW" sz="900" smtClean="0"/>
          </a:p>
        </p:txBody>
      </p:sp>
    </p:spTree>
    <p:extLst>
      <p:ext uri="{BB962C8B-B14F-4D97-AF65-F5344CB8AC3E}">
        <p14:creationId xmlns:p14="http://schemas.microsoft.com/office/powerpoint/2010/main" val="37978680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TW" altLang="en-US" smtClean="0"/>
              <a:t>接下來介紹一些常用的罐頭技巧</a:t>
            </a:r>
          </a:p>
        </p:txBody>
      </p:sp>
      <p:sp>
        <p:nvSpPr>
          <p:cNvPr id="10138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F20AA3DE-98A5-469D-AC56-6B73816A1479}" type="slidenum">
              <a:rPr lang="zh-TW" altLang="en-US" sz="900" smtClean="0"/>
              <a:pPr>
                <a:spcBef>
                  <a:spcPct val="0"/>
                </a:spcBef>
              </a:pPr>
              <a:t>46</a:t>
            </a:fld>
            <a:endParaRPr lang="en-US" altLang="zh-TW" sz="900" smtClean="0"/>
          </a:p>
        </p:txBody>
      </p:sp>
    </p:spTree>
    <p:extLst>
      <p:ext uri="{BB962C8B-B14F-4D97-AF65-F5344CB8AC3E}">
        <p14:creationId xmlns:p14="http://schemas.microsoft.com/office/powerpoint/2010/main" val="1045012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TW" smtClean="0"/>
              <a:t>Hierarchy(Composition)</a:t>
            </a:r>
            <a:r>
              <a:rPr lang="zh-TW" altLang="en-US" smtClean="0"/>
              <a:t>：</a:t>
            </a:r>
            <a:endParaRPr lang="en-US" altLang="zh-TW" smtClean="0"/>
          </a:p>
          <a:p>
            <a:r>
              <a:rPr lang="en-US" altLang="zh-TW" smtClean="0"/>
              <a:t>--ownership</a:t>
            </a:r>
            <a:r>
              <a:rPr lang="zh-TW" altLang="en-US" smtClean="0"/>
              <a:t>上層對下層有擁有權（同生共死）</a:t>
            </a:r>
            <a:endParaRPr lang="en-US" altLang="zh-TW" smtClean="0"/>
          </a:p>
          <a:p>
            <a:r>
              <a:rPr lang="en-US" altLang="zh-TW" smtClean="0"/>
              <a:t>--</a:t>
            </a:r>
            <a:r>
              <a:rPr lang="zh-TW" altLang="en-US" smtClean="0"/>
              <a:t>同一方向一連串的 </a:t>
            </a:r>
            <a:r>
              <a:rPr lang="en-US" altLang="zh-TW" smtClean="0"/>
              <a:t>1-</a:t>
            </a:r>
            <a:r>
              <a:rPr lang="zh-TW" altLang="en-US" smtClean="0"/>
              <a:t>* 關係</a:t>
            </a:r>
            <a:endParaRPr lang="en-US" altLang="zh-TW" smtClean="0"/>
          </a:p>
          <a:p>
            <a:r>
              <a:rPr lang="en-US" altLang="zh-TW" smtClean="0"/>
              <a:t>Aggregation</a:t>
            </a:r>
          </a:p>
          <a:p>
            <a:r>
              <a:rPr lang="en-US" altLang="zh-TW" smtClean="0"/>
              <a:t>--</a:t>
            </a:r>
            <a:r>
              <a:rPr lang="zh-TW" altLang="en-US" smtClean="0"/>
              <a:t>聚合，如歐盟由歐洲多國所組成，歐盟互解也不會造成歐洲各國消失</a:t>
            </a:r>
            <a:endParaRPr lang="en-US" altLang="zh-TW" smtClean="0"/>
          </a:p>
          <a:p>
            <a:r>
              <a:rPr lang="en-US" altLang="zh-TW" smtClean="0"/>
              <a:t>Peer-to-Peer</a:t>
            </a:r>
          </a:p>
          <a:p>
            <a:r>
              <a:rPr lang="en-US" altLang="zh-TW" smtClean="0"/>
              <a:t>--</a:t>
            </a:r>
            <a:r>
              <a:rPr lang="zh-TW" altLang="en-US" smtClean="0"/>
              <a:t>同儕間關係，都在同一個</a:t>
            </a:r>
            <a:r>
              <a:rPr lang="en-US" altLang="zh-TW" smtClean="0"/>
              <a:t>Entity</a:t>
            </a:r>
            <a:r>
              <a:rPr lang="zh-TW" altLang="en-US" smtClean="0"/>
              <a:t>內，沒有上下層關係，也沒有</a:t>
            </a:r>
            <a:r>
              <a:rPr lang="en-US" altLang="zh-TW" smtClean="0"/>
              <a:t>Ownership</a:t>
            </a:r>
            <a:r>
              <a:rPr lang="zh-TW" altLang="en-US" smtClean="0"/>
              <a:t>關係，有多對多，１對多，１對１關係</a:t>
            </a:r>
            <a:endParaRPr lang="en-US" altLang="zh-TW" smtClean="0"/>
          </a:p>
        </p:txBody>
      </p:sp>
      <p:sp>
        <p:nvSpPr>
          <p:cNvPr id="103428"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9EC38F71-0147-4BCD-98CB-DF7BF85C9CE0}" type="slidenum">
              <a:rPr lang="zh-TW" altLang="en-US" sz="900" smtClean="0"/>
              <a:pPr>
                <a:spcBef>
                  <a:spcPct val="0"/>
                </a:spcBef>
              </a:pPr>
              <a:t>47</a:t>
            </a:fld>
            <a:endParaRPr lang="en-US" altLang="zh-TW" sz="900" smtClean="0"/>
          </a:p>
        </p:txBody>
      </p:sp>
    </p:spTree>
    <p:extLst>
      <p:ext uri="{BB962C8B-B14F-4D97-AF65-F5344CB8AC3E}">
        <p14:creationId xmlns:p14="http://schemas.microsoft.com/office/powerpoint/2010/main" val="19717030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TW" smtClean="0"/>
              <a:t>Hierarchy(Composition)</a:t>
            </a:r>
            <a:r>
              <a:rPr lang="zh-TW" altLang="en-US" smtClean="0"/>
              <a:t>：</a:t>
            </a:r>
            <a:endParaRPr lang="en-US" altLang="zh-TW" smtClean="0"/>
          </a:p>
          <a:p>
            <a:r>
              <a:rPr lang="en-US" altLang="zh-TW" smtClean="0"/>
              <a:t>--ownership</a:t>
            </a:r>
            <a:r>
              <a:rPr lang="zh-TW" altLang="en-US" smtClean="0"/>
              <a:t>上層對下層有擁有權（同生共死）</a:t>
            </a:r>
            <a:endParaRPr lang="en-US" altLang="zh-TW" smtClean="0"/>
          </a:p>
          <a:p>
            <a:r>
              <a:rPr lang="en-US" altLang="zh-TW" smtClean="0"/>
              <a:t>--</a:t>
            </a:r>
            <a:r>
              <a:rPr lang="zh-TW" altLang="en-US" smtClean="0"/>
              <a:t>同一方向一連串的 </a:t>
            </a:r>
            <a:r>
              <a:rPr lang="en-US" altLang="zh-TW" smtClean="0"/>
              <a:t>1-</a:t>
            </a:r>
            <a:r>
              <a:rPr lang="zh-TW" altLang="en-US" smtClean="0"/>
              <a:t>* 關係</a:t>
            </a:r>
            <a:endParaRPr lang="en-US" altLang="zh-TW" smtClean="0"/>
          </a:p>
          <a:p>
            <a:r>
              <a:rPr lang="en-US" altLang="zh-TW" smtClean="0"/>
              <a:t>Aggregation</a:t>
            </a:r>
          </a:p>
          <a:p>
            <a:r>
              <a:rPr lang="en-US" altLang="zh-TW" smtClean="0"/>
              <a:t>--</a:t>
            </a:r>
            <a:r>
              <a:rPr lang="zh-TW" altLang="en-US" smtClean="0"/>
              <a:t>聚合，如歐盟由歐洲多國所組成，歐盟互解也不會造成歐洲各國消失</a:t>
            </a:r>
            <a:endParaRPr lang="en-US" altLang="zh-TW" smtClean="0"/>
          </a:p>
          <a:p>
            <a:r>
              <a:rPr lang="en-US" altLang="zh-TW" smtClean="0"/>
              <a:t>Peer-to-Peer</a:t>
            </a:r>
          </a:p>
          <a:p>
            <a:r>
              <a:rPr lang="en-US" altLang="zh-TW" smtClean="0"/>
              <a:t>--</a:t>
            </a:r>
            <a:r>
              <a:rPr lang="zh-TW" altLang="en-US" smtClean="0"/>
              <a:t>同儕間關係，都在同一個</a:t>
            </a:r>
            <a:r>
              <a:rPr lang="en-US" altLang="zh-TW" smtClean="0"/>
              <a:t>Entity</a:t>
            </a:r>
            <a:r>
              <a:rPr lang="zh-TW" altLang="en-US" smtClean="0"/>
              <a:t>內，沒有上下層關係，也沒有</a:t>
            </a:r>
            <a:r>
              <a:rPr lang="en-US" altLang="zh-TW" smtClean="0"/>
              <a:t>Ownership</a:t>
            </a:r>
            <a:r>
              <a:rPr lang="zh-TW" altLang="en-US" smtClean="0"/>
              <a:t>關係，有多對多，１對多，１對１關係</a:t>
            </a:r>
            <a:endParaRPr lang="en-US" altLang="zh-TW" smtClean="0"/>
          </a:p>
        </p:txBody>
      </p:sp>
      <p:sp>
        <p:nvSpPr>
          <p:cNvPr id="105476"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5C6C2759-B1D2-4ED4-96F1-090E1C22D30F}" type="slidenum">
              <a:rPr lang="zh-TW" altLang="en-US" sz="900" smtClean="0"/>
              <a:pPr>
                <a:spcBef>
                  <a:spcPct val="0"/>
                </a:spcBef>
              </a:pPr>
              <a:t>48</a:t>
            </a:fld>
            <a:endParaRPr lang="en-US" altLang="zh-TW" sz="900" smtClean="0"/>
          </a:p>
        </p:txBody>
      </p:sp>
    </p:spTree>
    <p:extLst>
      <p:ext uri="{BB962C8B-B14F-4D97-AF65-F5344CB8AC3E}">
        <p14:creationId xmlns:p14="http://schemas.microsoft.com/office/powerpoint/2010/main" val="77190550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備忘稿版面配置區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buFontTx/>
              <a:buAutoNum type="arabicPeriod"/>
              <a:defRPr/>
            </a:pPr>
            <a:r>
              <a:rPr lang="en-US" altLang="zh-TW" dirty="0" err="1" smtClean="0"/>
              <a:t>EntityType</a:t>
            </a:r>
            <a:r>
              <a:rPr lang="zh-TW" altLang="en-US" dirty="0" smtClean="0"/>
              <a:t>、</a:t>
            </a:r>
            <a:r>
              <a:rPr lang="en-US" altLang="zh-TW" dirty="0" smtClean="0"/>
              <a:t>Entity </a:t>
            </a:r>
            <a:r>
              <a:rPr lang="zh-TW" altLang="en-US" dirty="0" smtClean="0"/>
              <a:t>的 </a:t>
            </a:r>
            <a:r>
              <a:rPr lang="en-US" altLang="zh-TW" dirty="0" smtClean="0"/>
              <a:t>recursive </a:t>
            </a:r>
            <a:r>
              <a:rPr lang="zh-TW" altLang="en-US" dirty="0" smtClean="0"/>
              <a:t>關係兩邊都是虛線，因為最上層就不會有上層，最下屬也不會有下層，所以不可以用實線。必須允許沒有上層或沒有下層。</a:t>
            </a:r>
            <a:endParaRPr lang="en-US" altLang="zh-TW" dirty="0" smtClean="0"/>
          </a:p>
          <a:p>
            <a:pPr marL="228600" indent="-228600">
              <a:buFontTx/>
              <a:buAutoNum type="arabicPeriod"/>
              <a:defRPr/>
            </a:pPr>
            <a:r>
              <a:rPr lang="en-US" altLang="zh-TW" dirty="0" smtClean="0"/>
              <a:t>Recursive </a:t>
            </a:r>
            <a:r>
              <a:rPr lang="zh-TW" altLang="en-US" dirty="0" smtClean="0"/>
              <a:t>的關係可能不只一條，如：除了</a:t>
            </a:r>
            <a:r>
              <a:rPr lang="en-US" altLang="zh-TW" dirty="0" smtClean="0"/>
              <a:t>breakdown</a:t>
            </a:r>
            <a:r>
              <a:rPr lang="zh-TW" altLang="en-US" dirty="0" smtClean="0"/>
              <a:t>關係外，也有 相依性 關係</a:t>
            </a:r>
            <a:endParaRPr lang="en-US" altLang="zh-TW" dirty="0" smtClean="0"/>
          </a:p>
          <a:p>
            <a:pPr marL="228600" indent="-228600">
              <a:buFontTx/>
              <a:buAutoNum type="arabicPeriod"/>
              <a:defRPr/>
            </a:pPr>
            <a:r>
              <a:rPr lang="zh-TW" altLang="en-US" dirty="0" smtClean="0"/>
              <a:t>增加 </a:t>
            </a:r>
            <a:r>
              <a:rPr lang="en-US" altLang="zh-TW" dirty="0" smtClean="0"/>
              <a:t>Function,</a:t>
            </a:r>
            <a:r>
              <a:rPr lang="zh-TW" altLang="en-US" dirty="0" smtClean="0"/>
              <a:t> </a:t>
            </a:r>
            <a:r>
              <a:rPr lang="en-US" altLang="zh-TW" dirty="0" smtClean="0"/>
              <a:t>Program</a:t>
            </a:r>
            <a:r>
              <a:rPr lang="zh-TW" altLang="en-US" dirty="0" smtClean="0"/>
              <a:t> 等</a:t>
            </a:r>
            <a:r>
              <a:rPr lang="en-US" altLang="zh-TW" dirty="0" smtClean="0"/>
              <a:t>Level </a:t>
            </a:r>
            <a:r>
              <a:rPr lang="zh-TW" altLang="en-US" dirty="0" smtClean="0"/>
              <a:t>可以在</a:t>
            </a:r>
            <a:r>
              <a:rPr lang="en-US" altLang="zh-TW" dirty="0" err="1" smtClean="0"/>
              <a:t>WorkEffortType</a:t>
            </a:r>
            <a:r>
              <a:rPr lang="zh-TW" altLang="en-US" dirty="0" smtClean="0"/>
              <a:t>中增加，並設好關聯性，而 </a:t>
            </a:r>
            <a:r>
              <a:rPr lang="en-US" altLang="zh-TW" dirty="0" smtClean="0"/>
              <a:t>instance</a:t>
            </a:r>
            <a:r>
              <a:rPr lang="zh-TW" altLang="en-US" dirty="0" smtClean="0"/>
              <a:t> 則在 </a:t>
            </a:r>
            <a:r>
              <a:rPr lang="en-US" altLang="zh-TW" dirty="0" err="1" smtClean="0"/>
              <a:t>WorkEffort</a:t>
            </a:r>
            <a:r>
              <a:rPr lang="zh-TW" altLang="en-US" dirty="0" smtClean="0"/>
              <a:t> 中記錄</a:t>
            </a:r>
            <a:endParaRPr lang="en-US" altLang="zh-TW" dirty="0" smtClean="0"/>
          </a:p>
          <a:p>
            <a:pPr marL="228600" indent="-228600">
              <a:buFontTx/>
              <a:buAutoNum type="arabicPeriod"/>
              <a:defRPr/>
            </a:pPr>
            <a:endParaRPr lang="en-US" altLang="zh-TW" dirty="0" smtClean="0"/>
          </a:p>
          <a:p>
            <a:pPr marL="228600" indent="-228600">
              <a:buFontTx/>
              <a:buAutoNum type="arabicPeriod"/>
              <a:defRPr/>
            </a:pPr>
            <a:endParaRPr lang="en-US" altLang="zh-TW" dirty="0" smtClean="0"/>
          </a:p>
          <a:p>
            <a:pPr>
              <a:defRPr/>
            </a:pPr>
            <a:r>
              <a:rPr lang="zh-TW" altLang="en-US" dirty="0" smtClean="0"/>
              <a:t>處理多對多關係，如：製造業中，零組件可以裝配在其它多種的零組件上</a:t>
            </a:r>
            <a:endParaRPr lang="en-US" altLang="zh-TW" dirty="0" smtClean="0"/>
          </a:p>
          <a:p>
            <a:pPr>
              <a:defRPr/>
            </a:pPr>
            <a:r>
              <a:rPr lang="en-US" altLang="zh-TW" dirty="0" smtClean="0"/>
              <a:t>Entity</a:t>
            </a:r>
            <a:r>
              <a:rPr lang="zh-TW" altLang="en-US" dirty="0" smtClean="0"/>
              <a:t>間的關係不只一種，如有相依性，或優先序</a:t>
            </a:r>
            <a:r>
              <a:rPr lang="en-US" altLang="zh-TW" dirty="0" smtClean="0"/>
              <a:t>…</a:t>
            </a:r>
          </a:p>
          <a:p>
            <a:pPr>
              <a:defRPr/>
            </a:pPr>
            <a:r>
              <a:rPr lang="zh-TW" altLang="en-US" dirty="0" smtClean="0"/>
              <a:t>這個</a:t>
            </a:r>
            <a:r>
              <a:rPr lang="en-US" altLang="zh-TW" dirty="0" smtClean="0"/>
              <a:t>Pattern </a:t>
            </a:r>
            <a:r>
              <a:rPr lang="zh-TW" altLang="en-US" dirty="0" smtClean="0"/>
              <a:t>呈現了各種關係的可能性</a:t>
            </a:r>
            <a:endParaRPr lang="en-US" altLang="zh-TW" dirty="0" smtClean="0"/>
          </a:p>
          <a:p>
            <a:pPr>
              <a:defRPr/>
            </a:pPr>
            <a:r>
              <a:rPr lang="en-US" altLang="zh-TW" dirty="0" smtClean="0"/>
              <a:t>--</a:t>
            </a:r>
            <a:r>
              <a:rPr lang="zh-TW" altLang="en-US" dirty="0" smtClean="0"/>
              <a:t>有</a:t>
            </a:r>
            <a:r>
              <a:rPr lang="en-US" altLang="zh-TW" dirty="0" smtClean="0"/>
              <a:t>1</a:t>
            </a:r>
            <a:r>
              <a:rPr lang="zh-TW" altLang="en-US" dirty="0" smtClean="0"/>
              <a:t>對多的關係</a:t>
            </a:r>
            <a:endParaRPr lang="en-US" altLang="zh-TW" dirty="0" smtClean="0"/>
          </a:p>
          <a:p>
            <a:pPr>
              <a:defRPr/>
            </a:pPr>
            <a:r>
              <a:rPr lang="en-US" altLang="zh-TW" dirty="0" smtClean="0"/>
              <a:t>--</a:t>
            </a:r>
            <a:r>
              <a:rPr lang="zh-TW" altLang="en-US" dirty="0" smtClean="0"/>
              <a:t>有多對多的關係（如</a:t>
            </a:r>
            <a:r>
              <a:rPr lang="en-US" altLang="zh-TW" dirty="0" smtClean="0"/>
              <a:t>:</a:t>
            </a:r>
            <a:r>
              <a:rPr lang="zh-TW" altLang="en-US" dirty="0" smtClean="0"/>
              <a:t> 圖中的 </a:t>
            </a:r>
            <a:r>
              <a:rPr lang="en-US" altLang="zh-TW" dirty="0" smtClean="0"/>
              <a:t>Breakdown</a:t>
            </a:r>
            <a:r>
              <a:rPr lang="zh-TW" altLang="en-US" dirty="0" smtClean="0"/>
              <a:t> 不需要 </a:t>
            </a:r>
            <a:r>
              <a:rPr lang="en-US" altLang="zh-TW" dirty="0" smtClean="0"/>
              <a:t>breakdown type, </a:t>
            </a:r>
            <a:r>
              <a:rPr lang="zh-TW" altLang="en-US" dirty="0" smtClean="0"/>
              <a:t>表示只有一種 </a:t>
            </a:r>
            <a:r>
              <a:rPr lang="en-US" altLang="zh-TW" dirty="0" smtClean="0"/>
              <a:t>breakdown</a:t>
            </a:r>
            <a:r>
              <a:rPr lang="zh-TW" altLang="en-US" dirty="0" smtClean="0"/>
              <a:t>）</a:t>
            </a:r>
            <a:endParaRPr lang="en-US" altLang="zh-TW" dirty="0" smtClean="0"/>
          </a:p>
          <a:p>
            <a:pPr>
              <a:defRPr/>
            </a:pPr>
            <a:r>
              <a:rPr lang="en-US" altLang="zh-TW" dirty="0" smtClean="0"/>
              <a:t>--</a:t>
            </a:r>
            <a:r>
              <a:rPr lang="zh-TW" altLang="en-US" dirty="0" smtClean="0"/>
              <a:t>有多種類別的多對多的關係（如</a:t>
            </a:r>
            <a:r>
              <a:rPr lang="en-US" altLang="zh-TW" dirty="0" smtClean="0"/>
              <a:t>Precedent </a:t>
            </a:r>
            <a:r>
              <a:rPr lang="zh-TW" altLang="en-US" dirty="0" smtClean="0"/>
              <a:t>有多種類別 如先後完成或必須同時完成，如 </a:t>
            </a:r>
            <a:r>
              <a:rPr lang="en-US" altLang="zh-TW" dirty="0" err="1" smtClean="0"/>
              <a:t>StartStart</a:t>
            </a:r>
            <a:r>
              <a:rPr lang="en-US" altLang="zh-TW" dirty="0" smtClean="0"/>
              <a:t>,</a:t>
            </a:r>
            <a:r>
              <a:rPr lang="zh-TW" altLang="en-US" dirty="0" smtClean="0"/>
              <a:t> </a:t>
            </a:r>
            <a:r>
              <a:rPr lang="en-US" altLang="zh-TW" dirty="0" err="1" smtClean="0"/>
              <a:t>StartFinish</a:t>
            </a:r>
            <a:r>
              <a:rPr lang="en-US" altLang="zh-TW" dirty="0" smtClean="0"/>
              <a:t>,</a:t>
            </a:r>
            <a:r>
              <a:rPr lang="zh-TW" altLang="en-US" dirty="0" smtClean="0"/>
              <a:t> </a:t>
            </a:r>
            <a:r>
              <a:rPr lang="en-US" altLang="zh-TW" dirty="0" err="1" smtClean="0"/>
              <a:t>FinishStart</a:t>
            </a:r>
            <a:r>
              <a:rPr lang="en-US" altLang="zh-TW" dirty="0" smtClean="0"/>
              <a:t>,</a:t>
            </a:r>
            <a:r>
              <a:rPr lang="zh-TW" altLang="en-US" dirty="0" smtClean="0"/>
              <a:t> </a:t>
            </a:r>
            <a:r>
              <a:rPr lang="en-US" altLang="zh-TW" dirty="0" err="1" smtClean="0"/>
              <a:t>FinishFinish</a:t>
            </a:r>
            <a:r>
              <a:rPr lang="zh-TW" altLang="en-US" dirty="0" smtClean="0"/>
              <a:t>）</a:t>
            </a:r>
          </a:p>
          <a:p>
            <a:pPr marL="228600" indent="-228600">
              <a:buFontTx/>
              <a:buAutoNum type="arabicPeriod"/>
              <a:defRPr/>
            </a:pPr>
            <a:endParaRPr lang="en-US" altLang="zh-TW" dirty="0" smtClean="0"/>
          </a:p>
        </p:txBody>
      </p:sp>
      <p:sp>
        <p:nvSpPr>
          <p:cNvPr id="10752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3C3213D7-7FC3-4C61-A674-062B9A9CEEA9}" type="slidenum">
              <a:rPr lang="zh-TW" altLang="en-US" sz="900" smtClean="0"/>
              <a:pPr>
                <a:spcBef>
                  <a:spcPct val="0"/>
                </a:spcBef>
              </a:pPr>
              <a:t>49</a:t>
            </a:fld>
            <a:endParaRPr lang="en-US" altLang="zh-TW" sz="900" smtClean="0"/>
          </a:p>
        </p:txBody>
      </p:sp>
    </p:spTree>
    <p:extLst>
      <p:ext uri="{BB962C8B-B14F-4D97-AF65-F5344CB8AC3E}">
        <p14:creationId xmlns:p14="http://schemas.microsoft.com/office/powerpoint/2010/main" val="18894974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備忘稿版面配置區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buFontTx/>
              <a:buAutoNum type="arabicPeriod"/>
              <a:defRPr/>
            </a:pPr>
            <a:r>
              <a:rPr lang="en-US" altLang="zh-TW" dirty="0" err="1" smtClean="0"/>
              <a:t>EntityType</a:t>
            </a:r>
            <a:r>
              <a:rPr lang="zh-TW" altLang="en-US" dirty="0" smtClean="0"/>
              <a:t>、</a:t>
            </a:r>
            <a:r>
              <a:rPr lang="en-US" altLang="zh-TW" dirty="0" smtClean="0"/>
              <a:t>Entity </a:t>
            </a:r>
            <a:r>
              <a:rPr lang="zh-TW" altLang="en-US" dirty="0" smtClean="0"/>
              <a:t>的 </a:t>
            </a:r>
            <a:r>
              <a:rPr lang="en-US" altLang="zh-TW" dirty="0" smtClean="0"/>
              <a:t>recursive </a:t>
            </a:r>
            <a:r>
              <a:rPr lang="zh-TW" altLang="en-US" dirty="0" smtClean="0"/>
              <a:t>關係兩邊都是虛線，因為最上層就不會有上層，最下屬也不會有下層，所以不可以用實線。必須允許沒有上層或沒有下層。</a:t>
            </a:r>
            <a:endParaRPr lang="en-US" altLang="zh-TW" dirty="0" smtClean="0"/>
          </a:p>
          <a:p>
            <a:pPr marL="228600" indent="-228600">
              <a:buFontTx/>
              <a:buAutoNum type="arabicPeriod"/>
              <a:defRPr/>
            </a:pPr>
            <a:r>
              <a:rPr lang="en-US" altLang="zh-TW" dirty="0" smtClean="0"/>
              <a:t>Recursive </a:t>
            </a:r>
            <a:r>
              <a:rPr lang="zh-TW" altLang="en-US" dirty="0" smtClean="0"/>
              <a:t>的關係可能不只一條，如：除了</a:t>
            </a:r>
            <a:r>
              <a:rPr lang="en-US" altLang="zh-TW" dirty="0" smtClean="0"/>
              <a:t>breakdown</a:t>
            </a:r>
            <a:r>
              <a:rPr lang="zh-TW" altLang="en-US" dirty="0" smtClean="0"/>
              <a:t>關係外，也有 相依性 關係</a:t>
            </a:r>
            <a:endParaRPr lang="en-US" altLang="zh-TW" dirty="0" smtClean="0"/>
          </a:p>
          <a:p>
            <a:pPr marL="228600" indent="-228600">
              <a:buFontTx/>
              <a:buAutoNum type="arabicPeriod"/>
              <a:defRPr/>
            </a:pPr>
            <a:r>
              <a:rPr lang="zh-TW" altLang="en-US" dirty="0" smtClean="0"/>
              <a:t>增加 </a:t>
            </a:r>
            <a:r>
              <a:rPr lang="en-US" altLang="zh-TW" dirty="0" smtClean="0"/>
              <a:t>Function,</a:t>
            </a:r>
            <a:r>
              <a:rPr lang="zh-TW" altLang="en-US" dirty="0" smtClean="0"/>
              <a:t> </a:t>
            </a:r>
            <a:r>
              <a:rPr lang="en-US" altLang="zh-TW" dirty="0" smtClean="0"/>
              <a:t>Program</a:t>
            </a:r>
            <a:r>
              <a:rPr lang="zh-TW" altLang="en-US" dirty="0" smtClean="0"/>
              <a:t> 等</a:t>
            </a:r>
            <a:r>
              <a:rPr lang="en-US" altLang="zh-TW" dirty="0" smtClean="0"/>
              <a:t>Level </a:t>
            </a:r>
            <a:r>
              <a:rPr lang="zh-TW" altLang="en-US" dirty="0" smtClean="0"/>
              <a:t>可以在</a:t>
            </a:r>
            <a:r>
              <a:rPr lang="en-US" altLang="zh-TW" dirty="0" err="1" smtClean="0"/>
              <a:t>WorkEffortType</a:t>
            </a:r>
            <a:r>
              <a:rPr lang="zh-TW" altLang="en-US" dirty="0" smtClean="0"/>
              <a:t>中增加，並設好關聯性，而 </a:t>
            </a:r>
            <a:r>
              <a:rPr lang="en-US" altLang="zh-TW" dirty="0" smtClean="0"/>
              <a:t>instance</a:t>
            </a:r>
            <a:r>
              <a:rPr lang="zh-TW" altLang="en-US" dirty="0" smtClean="0"/>
              <a:t> 則在 </a:t>
            </a:r>
            <a:r>
              <a:rPr lang="en-US" altLang="zh-TW" dirty="0" err="1" smtClean="0"/>
              <a:t>WorkEffort</a:t>
            </a:r>
            <a:r>
              <a:rPr lang="zh-TW" altLang="en-US" dirty="0" smtClean="0"/>
              <a:t> 中記錄</a:t>
            </a:r>
            <a:endParaRPr lang="en-US" altLang="zh-TW" dirty="0" smtClean="0"/>
          </a:p>
          <a:p>
            <a:pPr marL="228600" indent="-228600">
              <a:buFontTx/>
              <a:buAutoNum type="arabicPeriod"/>
              <a:defRPr/>
            </a:pPr>
            <a:endParaRPr lang="en-US" altLang="zh-TW" dirty="0" smtClean="0"/>
          </a:p>
          <a:p>
            <a:pPr marL="228600" indent="-228600">
              <a:buFontTx/>
              <a:buAutoNum type="arabicPeriod"/>
              <a:defRPr/>
            </a:pPr>
            <a:endParaRPr lang="en-US" altLang="zh-TW" dirty="0" smtClean="0"/>
          </a:p>
          <a:p>
            <a:pPr>
              <a:defRPr/>
            </a:pPr>
            <a:r>
              <a:rPr lang="zh-TW" altLang="en-US" dirty="0" smtClean="0"/>
              <a:t>處理多對多關係，如：製造業中，零組件可以裝配在其它多種的零組件上</a:t>
            </a:r>
            <a:endParaRPr lang="en-US" altLang="zh-TW" dirty="0" smtClean="0"/>
          </a:p>
          <a:p>
            <a:pPr>
              <a:defRPr/>
            </a:pPr>
            <a:r>
              <a:rPr lang="en-US" altLang="zh-TW" dirty="0" smtClean="0"/>
              <a:t>Entity</a:t>
            </a:r>
            <a:r>
              <a:rPr lang="zh-TW" altLang="en-US" dirty="0" smtClean="0"/>
              <a:t>間的關係不只一種，如有相依性，或優先序</a:t>
            </a:r>
            <a:r>
              <a:rPr lang="en-US" altLang="zh-TW" dirty="0" smtClean="0"/>
              <a:t>…</a:t>
            </a:r>
          </a:p>
          <a:p>
            <a:pPr>
              <a:defRPr/>
            </a:pPr>
            <a:r>
              <a:rPr lang="zh-TW" altLang="en-US" dirty="0" smtClean="0"/>
              <a:t>這個</a:t>
            </a:r>
            <a:r>
              <a:rPr lang="en-US" altLang="zh-TW" dirty="0" smtClean="0"/>
              <a:t>Pattern </a:t>
            </a:r>
            <a:r>
              <a:rPr lang="zh-TW" altLang="en-US" dirty="0" smtClean="0"/>
              <a:t>呈現了各種關係的可能性</a:t>
            </a:r>
            <a:endParaRPr lang="en-US" altLang="zh-TW" dirty="0" smtClean="0"/>
          </a:p>
          <a:p>
            <a:pPr>
              <a:defRPr/>
            </a:pPr>
            <a:r>
              <a:rPr lang="en-US" altLang="zh-TW" dirty="0" smtClean="0"/>
              <a:t>--</a:t>
            </a:r>
            <a:r>
              <a:rPr lang="zh-TW" altLang="en-US" dirty="0" smtClean="0"/>
              <a:t>有</a:t>
            </a:r>
            <a:r>
              <a:rPr lang="en-US" altLang="zh-TW" dirty="0" smtClean="0"/>
              <a:t>1</a:t>
            </a:r>
            <a:r>
              <a:rPr lang="zh-TW" altLang="en-US" dirty="0" smtClean="0"/>
              <a:t>對多的關係</a:t>
            </a:r>
            <a:endParaRPr lang="en-US" altLang="zh-TW" dirty="0" smtClean="0"/>
          </a:p>
          <a:p>
            <a:pPr>
              <a:defRPr/>
            </a:pPr>
            <a:r>
              <a:rPr lang="en-US" altLang="zh-TW" dirty="0" smtClean="0"/>
              <a:t>--</a:t>
            </a:r>
            <a:r>
              <a:rPr lang="zh-TW" altLang="en-US" dirty="0" smtClean="0"/>
              <a:t>有多對多的關係（如</a:t>
            </a:r>
            <a:r>
              <a:rPr lang="en-US" altLang="zh-TW" dirty="0" smtClean="0"/>
              <a:t>:</a:t>
            </a:r>
            <a:r>
              <a:rPr lang="zh-TW" altLang="en-US" dirty="0" smtClean="0"/>
              <a:t> 圖中的 </a:t>
            </a:r>
            <a:r>
              <a:rPr lang="en-US" altLang="zh-TW" dirty="0" smtClean="0"/>
              <a:t>Breakdown</a:t>
            </a:r>
            <a:r>
              <a:rPr lang="zh-TW" altLang="en-US" dirty="0" smtClean="0"/>
              <a:t> 不需要 </a:t>
            </a:r>
            <a:r>
              <a:rPr lang="en-US" altLang="zh-TW" dirty="0" smtClean="0"/>
              <a:t>breakdown type, </a:t>
            </a:r>
            <a:r>
              <a:rPr lang="zh-TW" altLang="en-US" dirty="0" smtClean="0"/>
              <a:t>表示只有一種 </a:t>
            </a:r>
            <a:r>
              <a:rPr lang="en-US" altLang="zh-TW" dirty="0" smtClean="0"/>
              <a:t>breakdown</a:t>
            </a:r>
            <a:r>
              <a:rPr lang="zh-TW" altLang="en-US" dirty="0" smtClean="0"/>
              <a:t>）</a:t>
            </a:r>
            <a:endParaRPr lang="en-US" altLang="zh-TW" dirty="0" smtClean="0"/>
          </a:p>
          <a:p>
            <a:pPr>
              <a:defRPr/>
            </a:pPr>
            <a:r>
              <a:rPr lang="en-US" altLang="zh-TW" dirty="0" smtClean="0"/>
              <a:t>--</a:t>
            </a:r>
            <a:r>
              <a:rPr lang="zh-TW" altLang="en-US" dirty="0" smtClean="0"/>
              <a:t>有多種類別的多對多的關係（如</a:t>
            </a:r>
            <a:r>
              <a:rPr lang="en-US" altLang="zh-TW" dirty="0" smtClean="0"/>
              <a:t>Precedent </a:t>
            </a:r>
            <a:r>
              <a:rPr lang="zh-TW" altLang="en-US" dirty="0" smtClean="0"/>
              <a:t>有多種類別 如先後完成或必須同時完成，如 </a:t>
            </a:r>
            <a:r>
              <a:rPr lang="en-US" altLang="zh-TW" dirty="0" err="1" smtClean="0"/>
              <a:t>StartStart</a:t>
            </a:r>
            <a:r>
              <a:rPr lang="en-US" altLang="zh-TW" dirty="0" smtClean="0"/>
              <a:t>,</a:t>
            </a:r>
            <a:r>
              <a:rPr lang="zh-TW" altLang="en-US" dirty="0" smtClean="0"/>
              <a:t> </a:t>
            </a:r>
            <a:r>
              <a:rPr lang="en-US" altLang="zh-TW" dirty="0" err="1" smtClean="0"/>
              <a:t>StartFinish</a:t>
            </a:r>
            <a:r>
              <a:rPr lang="en-US" altLang="zh-TW" dirty="0" smtClean="0"/>
              <a:t>,</a:t>
            </a:r>
            <a:r>
              <a:rPr lang="zh-TW" altLang="en-US" dirty="0" smtClean="0"/>
              <a:t> </a:t>
            </a:r>
            <a:r>
              <a:rPr lang="en-US" altLang="zh-TW" dirty="0" err="1" smtClean="0"/>
              <a:t>FinishStart</a:t>
            </a:r>
            <a:r>
              <a:rPr lang="en-US" altLang="zh-TW" dirty="0" smtClean="0"/>
              <a:t>,</a:t>
            </a:r>
            <a:r>
              <a:rPr lang="zh-TW" altLang="en-US" dirty="0" smtClean="0"/>
              <a:t> </a:t>
            </a:r>
            <a:r>
              <a:rPr lang="en-US" altLang="zh-TW" dirty="0" err="1" smtClean="0"/>
              <a:t>FinishFinish</a:t>
            </a:r>
            <a:r>
              <a:rPr lang="zh-TW" altLang="en-US" smtClean="0"/>
              <a:t>）</a:t>
            </a:r>
          </a:p>
          <a:p>
            <a:pPr marL="228600" indent="-228600">
              <a:buFontTx/>
              <a:buAutoNum type="arabicPeriod"/>
              <a:defRPr/>
            </a:pPr>
            <a:endParaRPr lang="en-US" altLang="zh-TW" dirty="0" smtClean="0"/>
          </a:p>
        </p:txBody>
      </p:sp>
      <p:sp>
        <p:nvSpPr>
          <p:cNvPr id="109572"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148FE186-EDE0-48A6-95A1-B149DFB7E914}" type="slidenum">
              <a:rPr lang="zh-TW" altLang="en-US" sz="900" smtClean="0"/>
              <a:pPr>
                <a:spcBef>
                  <a:spcPct val="0"/>
                </a:spcBef>
              </a:pPr>
              <a:t>50</a:t>
            </a:fld>
            <a:endParaRPr lang="en-US" altLang="zh-TW" sz="900" smtClean="0"/>
          </a:p>
        </p:txBody>
      </p:sp>
    </p:spTree>
    <p:extLst>
      <p:ext uri="{BB962C8B-B14F-4D97-AF65-F5344CB8AC3E}">
        <p14:creationId xmlns:p14="http://schemas.microsoft.com/office/powerpoint/2010/main" val="195980603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TW" smtClean="0"/>
              <a:t>Hierarchy(Composition)</a:t>
            </a:r>
            <a:r>
              <a:rPr lang="zh-TW" altLang="en-US" smtClean="0"/>
              <a:t>：</a:t>
            </a:r>
            <a:endParaRPr lang="en-US" altLang="zh-TW" smtClean="0"/>
          </a:p>
          <a:p>
            <a:r>
              <a:rPr lang="en-US" altLang="zh-TW" smtClean="0"/>
              <a:t>--ownership</a:t>
            </a:r>
            <a:r>
              <a:rPr lang="zh-TW" altLang="en-US" smtClean="0"/>
              <a:t>上層對下層有擁有權（同生共死）</a:t>
            </a:r>
            <a:endParaRPr lang="en-US" altLang="zh-TW" smtClean="0"/>
          </a:p>
          <a:p>
            <a:r>
              <a:rPr lang="en-US" altLang="zh-TW" smtClean="0"/>
              <a:t>--</a:t>
            </a:r>
            <a:r>
              <a:rPr lang="zh-TW" altLang="en-US" smtClean="0"/>
              <a:t>同一方向一連串的 </a:t>
            </a:r>
            <a:r>
              <a:rPr lang="en-US" altLang="zh-TW" smtClean="0"/>
              <a:t>1-</a:t>
            </a:r>
            <a:r>
              <a:rPr lang="zh-TW" altLang="en-US" smtClean="0"/>
              <a:t>* 關係</a:t>
            </a:r>
            <a:endParaRPr lang="en-US" altLang="zh-TW" smtClean="0"/>
          </a:p>
          <a:p>
            <a:r>
              <a:rPr lang="en-US" altLang="zh-TW" smtClean="0"/>
              <a:t>Aggregation</a:t>
            </a:r>
          </a:p>
          <a:p>
            <a:r>
              <a:rPr lang="en-US" altLang="zh-TW" smtClean="0"/>
              <a:t>--</a:t>
            </a:r>
            <a:r>
              <a:rPr lang="zh-TW" altLang="en-US" smtClean="0"/>
              <a:t>聚合，如歐盟由歐洲多國所組成，歐盟互解也不會造成歐洲各國消失</a:t>
            </a:r>
            <a:endParaRPr lang="en-US" altLang="zh-TW" smtClean="0"/>
          </a:p>
          <a:p>
            <a:r>
              <a:rPr lang="en-US" altLang="zh-TW" smtClean="0"/>
              <a:t>Peer-to-Peer</a:t>
            </a:r>
          </a:p>
          <a:p>
            <a:r>
              <a:rPr lang="en-US" altLang="zh-TW" smtClean="0"/>
              <a:t>--</a:t>
            </a:r>
            <a:r>
              <a:rPr lang="zh-TW" altLang="en-US" smtClean="0"/>
              <a:t>同儕間關係，都在同一個</a:t>
            </a:r>
            <a:r>
              <a:rPr lang="en-US" altLang="zh-TW" smtClean="0"/>
              <a:t>Entity</a:t>
            </a:r>
            <a:r>
              <a:rPr lang="zh-TW" altLang="en-US" smtClean="0"/>
              <a:t>內，沒有上下層關係，也沒有</a:t>
            </a:r>
            <a:r>
              <a:rPr lang="en-US" altLang="zh-TW" smtClean="0"/>
              <a:t>Ownership</a:t>
            </a:r>
            <a:r>
              <a:rPr lang="zh-TW" altLang="en-US" smtClean="0"/>
              <a:t>關係，有多對多，１對多，１對１關係</a:t>
            </a:r>
            <a:endParaRPr lang="en-US" altLang="zh-TW" smtClean="0"/>
          </a:p>
        </p:txBody>
      </p:sp>
      <p:sp>
        <p:nvSpPr>
          <p:cNvPr id="11162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343C8A80-0F37-4E1D-A1C0-AEC5FD553AD5}" type="slidenum">
              <a:rPr lang="zh-TW" altLang="en-US" sz="900" smtClean="0"/>
              <a:pPr>
                <a:spcBef>
                  <a:spcPct val="0"/>
                </a:spcBef>
              </a:pPr>
              <a:t>51</a:t>
            </a:fld>
            <a:endParaRPr lang="en-US" altLang="zh-TW" sz="900" smtClean="0"/>
          </a:p>
        </p:txBody>
      </p:sp>
    </p:spTree>
    <p:extLst>
      <p:ext uri="{BB962C8B-B14F-4D97-AF65-F5344CB8AC3E}">
        <p14:creationId xmlns:p14="http://schemas.microsoft.com/office/powerpoint/2010/main" val="178165731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smtClean="0"/>
          </a:p>
        </p:txBody>
      </p:sp>
      <p:sp>
        <p:nvSpPr>
          <p:cNvPr id="113668"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8552C79F-A3F5-44EF-892E-058EB8350E24}" type="slidenum">
              <a:rPr lang="zh-TW" altLang="en-US" sz="900" smtClean="0"/>
              <a:pPr>
                <a:spcBef>
                  <a:spcPct val="0"/>
                </a:spcBef>
              </a:pPr>
              <a:t>52</a:t>
            </a:fld>
            <a:endParaRPr lang="en-US" altLang="zh-TW" sz="900" smtClean="0"/>
          </a:p>
        </p:txBody>
      </p:sp>
    </p:spTree>
    <p:extLst>
      <p:ext uri="{BB962C8B-B14F-4D97-AF65-F5344CB8AC3E}">
        <p14:creationId xmlns:p14="http://schemas.microsoft.com/office/powerpoint/2010/main" val="4193787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smtClean="0"/>
          </a:p>
        </p:txBody>
      </p:sp>
      <p:sp>
        <p:nvSpPr>
          <p:cNvPr id="115716"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598F2067-342C-49C9-8956-BF1A55E19594}" type="slidenum">
              <a:rPr lang="zh-TW" altLang="en-US" sz="900" smtClean="0"/>
              <a:pPr>
                <a:spcBef>
                  <a:spcPct val="0"/>
                </a:spcBef>
              </a:pPr>
              <a:t>53</a:t>
            </a:fld>
            <a:endParaRPr lang="en-US" altLang="zh-TW" sz="900" smtClean="0"/>
          </a:p>
        </p:txBody>
      </p:sp>
    </p:spTree>
    <p:extLst>
      <p:ext uri="{BB962C8B-B14F-4D97-AF65-F5344CB8AC3E}">
        <p14:creationId xmlns:p14="http://schemas.microsoft.com/office/powerpoint/2010/main" val="419080209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smtClean="0"/>
          </a:p>
        </p:txBody>
      </p:sp>
      <p:sp>
        <p:nvSpPr>
          <p:cNvPr id="11776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2637C3D6-D25B-420A-AC09-C79F6BAC4D1C}" type="slidenum">
              <a:rPr lang="zh-TW" altLang="en-US" sz="900" smtClean="0"/>
              <a:pPr>
                <a:spcBef>
                  <a:spcPct val="0"/>
                </a:spcBef>
              </a:pPr>
              <a:t>54</a:t>
            </a:fld>
            <a:endParaRPr lang="en-US" altLang="zh-TW" sz="900" smtClean="0"/>
          </a:p>
        </p:txBody>
      </p:sp>
    </p:spTree>
    <p:extLst>
      <p:ext uri="{BB962C8B-B14F-4D97-AF65-F5344CB8AC3E}">
        <p14:creationId xmlns:p14="http://schemas.microsoft.com/office/powerpoint/2010/main" val="7721399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TW" altLang="en-US" smtClean="0"/>
              <a:t>接下來介紹一些常用的罐頭技巧</a:t>
            </a:r>
          </a:p>
        </p:txBody>
      </p:sp>
      <p:sp>
        <p:nvSpPr>
          <p:cNvPr id="119812"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0688F6E8-279A-441C-B26A-36917A8DA993}" type="slidenum">
              <a:rPr lang="zh-TW" altLang="en-US" sz="900" smtClean="0"/>
              <a:pPr>
                <a:spcBef>
                  <a:spcPct val="0"/>
                </a:spcBef>
              </a:pPr>
              <a:t>55</a:t>
            </a:fld>
            <a:endParaRPr lang="en-US" altLang="zh-TW" sz="900" smtClean="0"/>
          </a:p>
        </p:txBody>
      </p:sp>
    </p:spTree>
    <p:extLst>
      <p:ext uri="{BB962C8B-B14F-4D97-AF65-F5344CB8AC3E}">
        <p14:creationId xmlns:p14="http://schemas.microsoft.com/office/powerpoint/2010/main" val="373777421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smtClean="0"/>
          </a:p>
        </p:txBody>
      </p:sp>
      <p:sp>
        <p:nvSpPr>
          <p:cNvPr id="12186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2DD132D9-A208-4D86-8275-B3DA603617D2}" type="slidenum">
              <a:rPr lang="zh-TW" altLang="en-US" sz="900" smtClean="0"/>
              <a:pPr>
                <a:spcBef>
                  <a:spcPct val="0"/>
                </a:spcBef>
              </a:pPr>
              <a:t>56</a:t>
            </a:fld>
            <a:endParaRPr lang="en-US" altLang="zh-TW" sz="900" smtClean="0"/>
          </a:p>
        </p:txBody>
      </p:sp>
    </p:spTree>
    <p:extLst>
      <p:ext uri="{BB962C8B-B14F-4D97-AF65-F5344CB8AC3E}">
        <p14:creationId xmlns:p14="http://schemas.microsoft.com/office/powerpoint/2010/main" val="168074735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smtClean="0"/>
          </a:p>
        </p:txBody>
      </p:sp>
      <p:sp>
        <p:nvSpPr>
          <p:cNvPr id="123908"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6D76EFB8-143E-4186-AF0D-15613E8A8FE7}" type="slidenum">
              <a:rPr lang="zh-TW" altLang="en-US" sz="900" smtClean="0"/>
              <a:pPr>
                <a:spcBef>
                  <a:spcPct val="0"/>
                </a:spcBef>
              </a:pPr>
              <a:t>57</a:t>
            </a:fld>
            <a:endParaRPr lang="en-US" altLang="zh-TW" sz="900" smtClean="0"/>
          </a:p>
        </p:txBody>
      </p:sp>
    </p:spTree>
    <p:extLst>
      <p:ext uri="{BB962C8B-B14F-4D97-AF65-F5344CB8AC3E}">
        <p14:creationId xmlns:p14="http://schemas.microsoft.com/office/powerpoint/2010/main" val="337452141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TW" altLang="en-US" smtClean="0"/>
              <a:t>接下來介紹表示法元素</a:t>
            </a:r>
          </a:p>
        </p:txBody>
      </p:sp>
      <p:sp>
        <p:nvSpPr>
          <p:cNvPr id="125956"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C55E20F0-07E0-4828-8840-EA0593536DF0}" type="slidenum">
              <a:rPr lang="zh-TW" altLang="en-US" sz="900" smtClean="0"/>
              <a:pPr>
                <a:spcBef>
                  <a:spcPct val="0"/>
                </a:spcBef>
              </a:pPr>
              <a:t>58</a:t>
            </a:fld>
            <a:endParaRPr lang="en-US" altLang="zh-TW" sz="900" smtClean="0"/>
          </a:p>
        </p:txBody>
      </p:sp>
    </p:spTree>
    <p:extLst>
      <p:ext uri="{BB962C8B-B14F-4D97-AF65-F5344CB8AC3E}">
        <p14:creationId xmlns:p14="http://schemas.microsoft.com/office/powerpoint/2010/main" val="21256172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smtClean="0"/>
          </a:p>
        </p:txBody>
      </p:sp>
      <p:sp>
        <p:nvSpPr>
          <p:cNvPr id="12800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0F8B7797-39E6-42B5-8553-53AE6B40414D}" type="slidenum">
              <a:rPr lang="zh-TW" altLang="en-US" sz="900" smtClean="0"/>
              <a:pPr>
                <a:spcBef>
                  <a:spcPct val="0"/>
                </a:spcBef>
              </a:pPr>
              <a:t>59</a:t>
            </a:fld>
            <a:endParaRPr lang="en-US" altLang="zh-TW" sz="900" smtClean="0"/>
          </a:p>
        </p:txBody>
      </p:sp>
    </p:spTree>
    <p:extLst>
      <p:ext uri="{BB962C8B-B14F-4D97-AF65-F5344CB8AC3E}">
        <p14:creationId xmlns:p14="http://schemas.microsoft.com/office/powerpoint/2010/main" val="375549081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smtClean="0"/>
          </a:p>
        </p:txBody>
      </p:sp>
      <p:sp>
        <p:nvSpPr>
          <p:cNvPr id="130052"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21C19DC6-FECD-44E5-A848-8EBB85A4D3AA}" type="slidenum">
              <a:rPr lang="zh-TW" altLang="en-US" sz="900" smtClean="0"/>
              <a:pPr>
                <a:spcBef>
                  <a:spcPct val="0"/>
                </a:spcBef>
              </a:pPr>
              <a:t>60</a:t>
            </a:fld>
            <a:endParaRPr lang="en-US" altLang="zh-TW" sz="900" smtClean="0"/>
          </a:p>
        </p:txBody>
      </p:sp>
    </p:spTree>
    <p:extLst>
      <p:ext uri="{BB962C8B-B14F-4D97-AF65-F5344CB8AC3E}">
        <p14:creationId xmlns:p14="http://schemas.microsoft.com/office/powerpoint/2010/main" val="102834970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smtClean="0"/>
          </a:p>
        </p:txBody>
      </p:sp>
      <p:sp>
        <p:nvSpPr>
          <p:cNvPr id="13210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6616007B-6E61-4B07-9F5E-DF3E8EB5F4EF}" type="slidenum">
              <a:rPr lang="zh-TW" altLang="en-US" sz="900" smtClean="0"/>
              <a:pPr>
                <a:spcBef>
                  <a:spcPct val="0"/>
                </a:spcBef>
              </a:pPr>
              <a:t>61</a:t>
            </a:fld>
            <a:endParaRPr lang="en-US" altLang="zh-TW" sz="900" smtClean="0"/>
          </a:p>
        </p:txBody>
      </p:sp>
    </p:spTree>
    <p:extLst>
      <p:ext uri="{BB962C8B-B14F-4D97-AF65-F5344CB8AC3E}">
        <p14:creationId xmlns:p14="http://schemas.microsoft.com/office/powerpoint/2010/main" val="49991517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smtClean="0"/>
          </a:p>
        </p:txBody>
      </p:sp>
      <p:sp>
        <p:nvSpPr>
          <p:cNvPr id="134148"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6F3C4DDA-9936-437F-B5E0-6895F9723E77}" type="slidenum">
              <a:rPr lang="zh-TW" altLang="en-US" sz="900" smtClean="0"/>
              <a:pPr>
                <a:spcBef>
                  <a:spcPct val="0"/>
                </a:spcBef>
              </a:pPr>
              <a:t>62</a:t>
            </a:fld>
            <a:endParaRPr lang="en-US" altLang="zh-TW" sz="900" smtClean="0"/>
          </a:p>
        </p:txBody>
      </p:sp>
    </p:spTree>
    <p:extLst>
      <p:ext uri="{BB962C8B-B14F-4D97-AF65-F5344CB8AC3E}">
        <p14:creationId xmlns:p14="http://schemas.microsoft.com/office/powerpoint/2010/main" val="317436806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smtClean="0"/>
          </a:p>
        </p:txBody>
      </p:sp>
      <p:sp>
        <p:nvSpPr>
          <p:cNvPr id="136196"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05D0B765-3E00-404C-B8E2-D9E4AF16F7B7}" type="slidenum">
              <a:rPr lang="zh-TW" altLang="en-US" sz="900" smtClean="0"/>
              <a:pPr>
                <a:spcBef>
                  <a:spcPct val="0"/>
                </a:spcBef>
              </a:pPr>
              <a:t>63</a:t>
            </a:fld>
            <a:endParaRPr lang="en-US" altLang="zh-TW" sz="900" smtClean="0"/>
          </a:p>
        </p:txBody>
      </p:sp>
    </p:spTree>
    <p:extLst>
      <p:ext uri="{BB962C8B-B14F-4D97-AF65-F5344CB8AC3E}">
        <p14:creationId xmlns:p14="http://schemas.microsoft.com/office/powerpoint/2010/main" val="398679290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smtClean="0"/>
          </a:p>
        </p:txBody>
      </p:sp>
      <p:sp>
        <p:nvSpPr>
          <p:cNvPr id="13824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78BA09EA-4145-46E3-AB7C-6E6A3E1E9C6E}" type="slidenum">
              <a:rPr lang="zh-TW" altLang="en-US" sz="900" smtClean="0"/>
              <a:pPr>
                <a:spcBef>
                  <a:spcPct val="0"/>
                </a:spcBef>
              </a:pPr>
              <a:t>64</a:t>
            </a:fld>
            <a:endParaRPr lang="en-US" altLang="zh-TW" sz="900" smtClean="0"/>
          </a:p>
        </p:txBody>
      </p:sp>
    </p:spTree>
    <p:extLst>
      <p:ext uri="{BB962C8B-B14F-4D97-AF65-F5344CB8AC3E}">
        <p14:creationId xmlns:p14="http://schemas.microsoft.com/office/powerpoint/2010/main" val="118660669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TW" altLang="en-US" smtClean="0"/>
              <a:t>接下來介紹表示法元素</a:t>
            </a:r>
          </a:p>
        </p:txBody>
      </p:sp>
      <p:sp>
        <p:nvSpPr>
          <p:cNvPr id="140292"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060D6156-8748-4083-A91C-573B5207BA30}" type="slidenum">
              <a:rPr lang="zh-TW" altLang="en-US" sz="900" smtClean="0"/>
              <a:pPr>
                <a:spcBef>
                  <a:spcPct val="0"/>
                </a:spcBef>
              </a:pPr>
              <a:t>65</a:t>
            </a:fld>
            <a:endParaRPr lang="en-US" altLang="zh-TW" sz="900" smtClean="0"/>
          </a:p>
        </p:txBody>
      </p:sp>
    </p:spTree>
    <p:extLst>
      <p:ext uri="{BB962C8B-B14F-4D97-AF65-F5344CB8AC3E}">
        <p14:creationId xmlns:p14="http://schemas.microsoft.com/office/powerpoint/2010/main" val="47540874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smtClean="0"/>
          </a:p>
        </p:txBody>
      </p:sp>
      <p:sp>
        <p:nvSpPr>
          <p:cNvPr id="14234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6274270D-5D44-4C70-A47D-5CAD4D992673}" type="slidenum">
              <a:rPr lang="zh-TW" altLang="en-US" sz="900" smtClean="0"/>
              <a:pPr>
                <a:spcBef>
                  <a:spcPct val="0"/>
                </a:spcBef>
              </a:pPr>
              <a:t>66</a:t>
            </a:fld>
            <a:endParaRPr lang="en-US" altLang="zh-TW" sz="900" smtClean="0"/>
          </a:p>
        </p:txBody>
      </p:sp>
    </p:spTree>
    <p:extLst>
      <p:ext uri="{BB962C8B-B14F-4D97-AF65-F5344CB8AC3E}">
        <p14:creationId xmlns:p14="http://schemas.microsoft.com/office/powerpoint/2010/main" val="256153484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smtClean="0"/>
          </a:p>
        </p:txBody>
      </p:sp>
      <p:sp>
        <p:nvSpPr>
          <p:cNvPr id="144388"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97E9EB67-43A6-48F7-AA51-EE43CAE0B7A1}" type="slidenum">
              <a:rPr lang="zh-TW" altLang="en-US" sz="900" smtClean="0"/>
              <a:pPr>
                <a:spcBef>
                  <a:spcPct val="0"/>
                </a:spcBef>
              </a:pPr>
              <a:t>67</a:t>
            </a:fld>
            <a:endParaRPr lang="en-US" altLang="zh-TW" sz="900" smtClean="0"/>
          </a:p>
        </p:txBody>
      </p:sp>
    </p:spTree>
    <p:extLst>
      <p:ext uri="{BB962C8B-B14F-4D97-AF65-F5344CB8AC3E}">
        <p14:creationId xmlns:p14="http://schemas.microsoft.com/office/powerpoint/2010/main" val="102229580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TW" altLang="en-US" smtClean="0"/>
              <a:t>讓學員先討論一下</a:t>
            </a:r>
            <a:endParaRPr lang="en-US" altLang="zh-TW" smtClean="0"/>
          </a:p>
          <a:p>
            <a:pPr eaLnBrk="1" hangingPunct="1"/>
            <a:endParaRPr lang="en-US" altLang="zh-TW" smtClean="0"/>
          </a:p>
          <a:p>
            <a:pPr eaLnBrk="1" hangingPunct="1"/>
            <a:r>
              <a:rPr lang="zh-TW" altLang="en-US" smtClean="0"/>
              <a:t>票價表不過就是站與站之間的距離與定價關係</a:t>
            </a:r>
            <a:endParaRPr lang="en-US" altLang="zh-TW" smtClean="0"/>
          </a:p>
          <a:p>
            <a:pPr eaLnBrk="1" hangingPunct="1"/>
            <a:r>
              <a:rPr lang="zh-TW" altLang="en-US" smtClean="0"/>
              <a:t>實務上會更複雜，因為還有票種、各種優惠票，跨交通工具的補助等等</a:t>
            </a:r>
            <a:endParaRPr lang="en-US" altLang="zh-TW" smtClean="0"/>
          </a:p>
          <a:p>
            <a:pPr eaLnBrk="1" hangingPunct="1"/>
            <a:r>
              <a:rPr lang="zh-TW" altLang="en-US" smtClean="0"/>
              <a:t>而站與站的關係除了定價外，還有前後站的順序，是否為同一條線路（紅線、橘線、綠線、藍線</a:t>
            </a:r>
            <a:r>
              <a:rPr lang="en-US" altLang="zh-TW" smtClean="0"/>
              <a:t>…</a:t>
            </a:r>
            <a:r>
              <a:rPr lang="zh-TW" altLang="en-US" smtClean="0"/>
              <a:t>）</a:t>
            </a:r>
            <a:endParaRPr lang="en-US" altLang="zh-TW" smtClean="0"/>
          </a:p>
          <a:p>
            <a:pPr eaLnBrk="1" hangingPunct="1"/>
            <a:endParaRPr lang="en-US" altLang="zh-TW" smtClean="0"/>
          </a:p>
          <a:p>
            <a:pPr eaLnBrk="1" hangingPunct="1"/>
            <a:r>
              <a:rPr lang="zh-TW" altLang="en-US" smtClean="0"/>
              <a:t>衍生需求：時刻表</a:t>
            </a:r>
            <a:r>
              <a:rPr lang="en-US" altLang="zh-TW" smtClean="0"/>
              <a:t>?</a:t>
            </a:r>
          </a:p>
          <a:p>
            <a:pPr eaLnBrk="1" hangingPunct="1"/>
            <a:r>
              <a:rPr lang="zh-TW" altLang="en-US" smtClean="0"/>
              <a:t>有了時刻表</a:t>
            </a:r>
            <a:r>
              <a:rPr lang="en-US" altLang="zh-TW" smtClean="0"/>
              <a:t>,</a:t>
            </a:r>
            <a:r>
              <a:rPr lang="zh-TW" altLang="en-US" smtClean="0"/>
              <a:t>可不可以訂位</a:t>
            </a:r>
            <a:r>
              <a:rPr lang="en-US" altLang="zh-TW" smtClean="0"/>
              <a:t>?</a:t>
            </a:r>
          </a:p>
          <a:p>
            <a:pPr eaLnBrk="1" hangingPunct="1"/>
            <a:r>
              <a:rPr lang="zh-TW" altLang="en-US" smtClean="0"/>
              <a:t>飛機航班可不可以適用</a:t>
            </a:r>
            <a:r>
              <a:rPr lang="en-US" altLang="zh-TW" smtClean="0"/>
              <a:t>?</a:t>
            </a:r>
          </a:p>
          <a:p>
            <a:pPr eaLnBrk="1" hangingPunct="1"/>
            <a:endParaRPr lang="zh-TW" altLang="en-US" smtClean="0"/>
          </a:p>
        </p:txBody>
      </p:sp>
      <p:sp>
        <p:nvSpPr>
          <p:cNvPr id="146436"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0A111E70-5217-4B69-91A3-41115F1B0125}" type="slidenum">
              <a:rPr lang="zh-TW" altLang="en-US" sz="900" smtClean="0"/>
              <a:pPr>
                <a:spcBef>
                  <a:spcPct val="0"/>
                </a:spcBef>
              </a:pPr>
              <a:t>68</a:t>
            </a:fld>
            <a:endParaRPr lang="en-US" altLang="zh-TW" sz="900" smtClean="0"/>
          </a:p>
        </p:txBody>
      </p:sp>
    </p:spTree>
    <p:extLst>
      <p:ext uri="{BB962C8B-B14F-4D97-AF65-F5344CB8AC3E}">
        <p14:creationId xmlns:p14="http://schemas.microsoft.com/office/powerpoint/2010/main" val="189421501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14848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C6D0AD90-97E3-4355-AE68-212E3CBFCD22}" type="slidenum">
              <a:rPr lang="zh-TW" altLang="en-US" sz="900" smtClean="0"/>
              <a:pPr>
                <a:spcBef>
                  <a:spcPct val="0"/>
                </a:spcBef>
              </a:pPr>
              <a:t>69</a:t>
            </a:fld>
            <a:endParaRPr lang="en-US" altLang="zh-TW" sz="900" smtClean="0"/>
          </a:p>
        </p:txBody>
      </p:sp>
    </p:spTree>
    <p:extLst>
      <p:ext uri="{BB962C8B-B14F-4D97-AF65-F5344CB8AC3E}">
        <p14:creationId xmlns:p14="http://schemas.microsoft.com/office/powerpoint/2010/main" val="11256902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150532"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53911082-9037-4EC2-9175-DBF60B21DE20}" type="slidenum">
              <a:rPr lang="zh-TW" altLang="en-US" sz="900" smtClean="0"/>
              <a:pPr>
                <a:spcBef>
                  <a:spcPct val="0"/>
                </a:spcBef>
              </a:pPr>
              <a:t>70</a:t>
            </a:fld>
            <a:endParaRPr lang="en-US" altLang="zh-TW" sz="900" smtClean="0"/>
          </a:p>
        </p:txBody>
      </p:sp>
    </p:spTree>
    <p:extLst>
      <p:ext uri="{BB962C8B-B14F-4D97-AF65-F5344CB8AC3E}">
        <p14:creationId xmlns:p14="http://schemas.microsoft.com/office/powerpoint/2010/main" val="33066322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smtClean="0"/>
              <a:t>分組：隨機指派，原因：在工作時專案成員不是自己能決定。</a:t>
            </a:r>
            <a:endParaRPr lang="en-US" altLang="zh-TW" smtClean="0"/>
          </a:p>
          <a:p>
            <a:pPr eaLnBrk="1" hangingPunct="1">
              <a:spcBef>
                <a:spcPct val="0"/>
              </a:spcBef>
            </a:pPr>
            <a:r>
              <a:rPr lang="zh-TW" altLang="en-US" smtClean="0"/>
              <a:t>抽籤決定題目：同上，每個人的專案也不是自己決定的。</a:t>
            </a:r>
            <a:endParaRPr lang="en-US" altLang="zh-TW" smtClean="0"/>
          </a:p>
          <a:p>
            <a:pPr eaLnBrk="1" hangingPunct="1">
              <a:spcBef>
                <a:spcPct val="0"/>
              </a:spcBef>
            </a:pPr>
            <a:endParaRPr lang="en-US" altLang="zh-TW" smtClean="0"/>
          </a:p>
          <a:p>
            <a:pPr eaLnBrk="1" hangingPunct="1">
              <a:spcBef>
                <a:spcPct val="0"/>
              </a:spcBef>
            </a:pPr>
            <a:r>
              <a:rPr lang="zh-TW" altLang="en-US" smtClean="0"/>
              <a:t>將</a:t>
            </a:r>
            <a:r>
              <a:rPr lang="en-US" altLang="zh-TW" smtClean="0"/>
              <a:t>3</a:t>
            </a:r>
            <a:r>
              <a:rPr lang="zh-TW" altLang="en-US" smtClean="0"/>
              <a:t>個題目各印</a:t>
            </a:r>
            <a:r>
              <a:rPr lang="en-US" altLang="zh-TW" smtClean="0"/>
              <a:t>2</a:t>
            </a:r>
            <a:r>
              <a:rPr lang="zh-TW" altLang="en-US" smtClean="0"/>
              <a:t>份，捲起來做成籤給學員抽</a:t>
            </a:r>
            <a:endParaRPr lang="en-US" altLang="zh-TW" smtClean="0"/>
          </a:p>
          <a:p>
            <a:pPr eaLnBrk="1" hangingPunct="1">
              <a:spcBef>
                <a:spcPct val="0"/>
              </a:spcBef>
            </a:pPr>
            <a:endParaRPr lang="zh-TW" altLang="en-US" smtClean="0"/>
          </a:p>
        </p:txBody>
      </p:sp>
      <p:sp>
        <p:nvSpPr>
          <p:cNvPr id="15258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FCEFEB0F-0557-4260-8B2B-B4F6FA5A41BD}" type="slidenum">
              <a:rPr lang="zh-TW" altLang="en-US" sz="900" smtClean="0"/>
              <a:pPr>
                <a:spcBef>
                  <a:spcPct val="0"/>
                </a:spcBef>
              </a:pPr>
              <a:t>71</a:t>
            </a:fld>
            <a:endParaRPr lang="en-US" altLang="zh-TW" sz="900" smtClean="0"/>
          </a:p>
        </p:txBody>
      </p:sp>
    </p:spTree>
    <p:extLst>
      <p:ext uri="{BB962C8B-B14F-4D97-AF65-F5344CB8AC3E}">
        <p14:creationId xmlns:p14="http://schemas.microsoft.com/office/powerpoint/2010/main" val="385556192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154628"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8C293820-18B2-4DF6-8B14-2EC3D762D000}" type="slidenum">
              <a:rPr lang="zh-TW" altLang="en-US" sz="900" smtClean="0"/>
              <a:pPr>
                <a:spcBef>
                  <a:spcPct val="0"/>
                </a:spcBef>
              </a:pPr>
              <a:t>72</a:t>
            </a:fld>
            <a:endParaRPr lang="en-US" altLang="zh-TW" sz="900" smtClean="0"/>
          </a:p>
        </p:txBody>
      </p:sp>
    </p:spTree>
    <p:extLst>
      <p:ext uri="{BB962C8B-B14F-4D97-AF65-F5344CB8AC3E}">
        <p14:creationId xmlns:p14="http://schemas.microsoft.com/office/powerpoint/2010/main" val="303881208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156676"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197A7A81-CC57-4FE0-A6A0-C55FE356DB0C}" type="slidenum">
              <a:rPr lang="zh-TW" altLang="en-US" sz="900" smtClean="0"/>
              <a:pPr>
                <a:spcBef>
                  <a:spcPct val="0"/>
                </a:spcBef>
              </a:pPr>
              <a:t>73</a:t>
            </a:fld>
            <a:endParaRPr lang="en-US" altLang="zh-TW" sz="900" smtClean="0"/>
          </a:p>
        </p:txBody>
      </p:sp>
    </p:spTree>
    <p:extLst>
      <p:ext uri="{BB962C8B-B14F-4D97-AF65-F5344CB8AC3E}">
        <p14:creationId xmlns:p14="http://schemas.microsoft.com/office/powerpoint/2010/main" val="308552172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15872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F0437F22-2DDA-4A32-A709-23037C542929}" type="slidenum">
              <a:rPr lang="zh-TW" altLang="en-US" sz="900" smtClean="0"/>
              <a:pPr>
                <a:spcBef>
                  <a:spcPct val="0"/>
                </a:spcBef>
              </a:pPr>
              <a:t>74</a:t>
            </a:fld>
            <a:endParaRPr lang="en-US" altLang="zh-TW" sz="900" smtClean="0"/>
          </a:p>
        </p:txBody>
      </p:sp>
    </p:spTree>
    <p:extLst>
      <p:ext uri="{BB962C8B-B14F-4D97-AF65-F5344CB8AC3E}">
        <p14:creationId xmlns:p14="http://schemas.microsoft.com/office/powerpoint/2010/main" val="66551927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160772"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spcBef>
                <a:spcPct val="0"/>
              </a:spcBef>
            </a:pPr>
            <a:fld id="{FA81B45C-B98D-4E56-B255-2DBF29E4F8C8}" type="slidenum">
              <a:rPr lang="zh-TW" altLang="en-US" sz="900" smtClean="0"/>
              <a:pPr>
                <a:spcBef>
                  <a:spcPct val="0"/>
                </a:spcBef>
              </a:pPr>
              <a:t>75</a:t>
            </a:fld>
            <a:endParaRPr lang="en-US" altLang="zh-TW" sz="900" smtClean="0"/>
          </a:p>
        </p:txBody>
      </p:sp>
    </p:spTree>
    <p:extLst>
      <p:ext uri="{BB962C8B-B14F-4D97-AF65-F5344CB8AC3E}">
        <p14:creationId xmlns:p14="http://schemas.microsoft.com/office/powerpoint/2010/main" val="1361599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75360" y="3023616"/>
            <a:ext cx="11054080" cy="2048255"/>
          </a:xfrm>
          <a:prstGeom prst="rect">
            <a:avLst/>
          </a:prstGeom>
        </p:spPr>
        <p:txBody>
          <a:bodyPr>
            <a:noAutofit/>
          </a:bodyPr>
          <a:lstStyle/>
          <a:p>
            <a:endParaRPr/>
          </a:p>
        </p:txBody>
      </p:sp>
      <p:sp>
        <p:nvSpPr>
          <p:cNvPr id="3" name="Holder 3"/>
          <p:cNvSpPr>
            <a:spLocks noGrp="1"/>
          </p:cNvSpPr>
          <p:nvPr>
            <p:ph type="subTitle" idx="4"/>
          </p:nvPr>
        </p:nvSpPr>
        <p:spPr>
          <a:xfrm>
            <a:off x="1950720" y="5462016"/>
            <a:ext cx="9103359" cy="2438400"/>
          </a:xfrm>
          <a:prstGeom prst="rect">
            <a:avLst/>
          </a:prstGeom>
        </p:spPr>
        <p:txBody>
          <a:bodyPr>
            <a:noAutofit/>
          </a:bodyPr>
          <a:lstStyle/>
          <a:p>
            <a:endParaRPr/>
          </a:p>
        </p:txBody>
      </p:sp>
      <p:sp>
        <p:nvSpPr>
          <p:cNvPr id="4" name="Holder 4"/>
          <p:cNvSpPr>
            <a:spLocks noGrp="1"/>
          </p:cNvSpPr>
          <p:nvPr>
            <p:ph type="ftr" sz="quarter" idx="10"/>
          </p:nvPr>
        </p:nvSpPr>
        <p:spPr/>
        <p:txBody>
          <a:bodyPr/>
          <a:lstStyle>
            <a:lvl1pPr>
              <a:defRPr/>
            </a:lvl1pPr>
          </a:lstStyle>
          <a:p>
            <a:pPr>
              <a:defRPr/>
            </a:pPr>
            <a:endParaRPr/>
          </a:p>
        </p:txBody>
      </p:sp>
      <p:sp>
        <p:nvSpPr>
          <p:cNvPr id="5" name="Holder 5"/>
          <p:cNvSpPr>
            <a:spLocks noGrp="1"/>
          </p:cNvSpPr>
          <p:nvPr>
            <p:ph type="dt" sz="half" idx="11"/>
          </p:nvPr>
        </p:nvSpPr>
        <p:spPr/>
        <p:txBody>
          <a:bodyPr/>
          <a:lstStyle>
            <a:lvl1pPr>
              <a:defRPr/>
            </a:lvl1pPr>
          </a:lstStyle>
          <a:p>
            <a:pPr>
              <a:defRPr/>
            </a:pPr>
            <a:fld id="{2BFC7104-4557-4E74-87B6-3F96702A3C43}" type="datetimeFigureOut">
              <a:rPr lang="en-US"/>
              <a:pPr>
                <a:defRPr/>
              </a:pPr>
              <a:t>10/8/2014</a:t>
            </a:fld>
            <a:endParaRPr lang="en-US"/>
          </a:p>
        </p:txBody>
      </p:sp>
      <p:sp>
        <p:nvSpPr>
          <p:cNvPr id="6" name="Holder 6"/>
          <p:cNvSpPr>
            <a:spLocks noGrp="1"/>
          </p:cNvSpPr>
          <p:nvPr>
            <p:ph type="sldNum" sz="quarter" idx="12"/>
          </p:nvPr>
        </p:nvSpPr>
        <p:spPr/>
        <p:txBody>
          <a:bodyPr/>
          <a:lstStyle>
            <a:lvl1pPr>
              <a:defRPr/>
            </a:lvl1pPr>
          </a:lstStyle>
          <a:p>
            <a:pPr>
              <a:defRPr/>
            </a:pPr>
            <a:fld id="{EF016CAC-2348-40CC-8B5F-3AA2D04733FA}" type="slidenum">
              <a:rPr lang="en-US" altLang="zh-TW"/>
              <a:pPr>
                <a:defRPr/>
              </a:pPr>
              <a:t>‹#›</a:t>
            </a:fld>
            <a:endParaRPr lang="zh-TW" altLang="en-US">
              <a:solidFill>
                <a:schemeClr val="tx1"/>
              </a:solidFill>
            </a:endParaRPr>
          </a:p>
        </p:txBody>
      </p:sp>
    </p:spTree>
    <p:extLst>
      <p:ext uri="{BB962C8B-B14F-4D97-AF65-F5344CB8AC3E}">
        <p14:creationId xmlns:p14="http://schemas.microsoft.com/office/powerpoint/2010/main" val="3812565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p>
            <a:endParaRPr/>
          </a:p>
        </p:txBody>
      </p:sp>
      <p:sp>
        <p:nvSpPr>
          <p:cNvPr id="3" name="Holder 3"/>
          <p:cNvSpPr>
            <a:spLocks noGrp="1"/>
          </p:cNvSpPr>
          <p:nvPr>
            <p:ph type="body" idx="1"/>
          </p:nvPr>
        </p:nvSpPr>
        <p:spPr/>
        <p:txBody>
          <a:bodyPr/>
          <a:lstStyle/>
          <a:p>
            <a:endParaRPr/>
          </a:p>
        </p:txBody>
      </p:sp>
      <p:sp>
        <p:nvSpPr>
          <p:cNvPr id="4" name="Holder 4"/>
          <p:cNvSpPr>
            <a:spLocks noGrp="1"/>
          </p:cNvSpPr>
          <p:nvPr>
            <p:ph type="ftr" sz="quarter" idx="10"/>
          </p:nvPr>
        </p:nvSpPr>
        <p:spPr/>
        <p:txBody>
          <a:bodyPr/>
          <a:lstStyle>
            <a:lvl1pPr>
              <a:defRPr/>
            </a:lvl1pPr>
          </a:lstStyle>
          <a:p>
            <a:pPr>
              <a:defRPr/>
            </a:pPr>
            <a:endParaRPr/>
          </a:p>
        </p:txBody>
      </p:sp>
      <p:sp>
        <p:nvSpPr>
          <p:cNvPr id="5" name="Holder 5"/>
          <p:cNvSpPr>
            <a:spLocks noGrp="1"/>
          </p:cNvSpPr>
          <p:nvPr>
            <p:ph type="dt" sz="half" idx="11"/>
          </p:nvPr>
        </p:nvSpPr>
        <p:spPr/>
        <p:txBody>
          <a:bodyPr/>
          <a:lstStyle>
            <a:lvl1pPr>
              <a:defRPr/>
            </a:lvl1pPr>
          </a:lstStyle>
          <a:p>
            <a:pPr>
              <a:defRPr/>
            </a:pPr>
            <a:fld id="{D6B3A987-A7EC-4A22-B9A2-297838C41127}" type="datetimeFigureOut">
              <a:rPr lang="en-US"/>
              <a:pPr>
                <a:defRPr/>
              </a:pPr>
              <a:t>10/8/2014</a:t>
            </a:fld>
            <a:endParaRPr lang="en-US"/>
          </a:p>
        </p:txBody>
      </p:sp>
      <p:sp>
        <p:nvSpPr>
          <p:cNvPr id="6" name="Holder 6"/>
          <p:cNvSpPr>
            <a:spLocks noGrp="1"/>
          </p:cNvSpPr>
          <p:nvPr>
            <p:ph type="sldNum" sz="quarter" idx="12"/>
          </p:nvPr>
        </p:nvSpPr>
        <p:spPr/>
        <p:txBody>
          <a:bodyPr/>
          <a:lstStyle>
            <a:lvl1pPr>
              <a:defRPr/>
            </a:lvl1pPr>
          </a:lstStyle>
          <a:p>
            <a:pPr>
              <a:defRPr/>
            </a:pPr>
            <a:fld id="{B00360D1-D58E-4067-BE99-EA5398F16F78}" type="slidenum">
              <a:rPr lang="en-US" altLang="zh-TW"/>
              <a:pPr>
                <a:defRPr/>
              </a:pPr>
              <a:t>‹#›</a:t>
            </a:fld>
            <a:endParaRPr lang="zh-TW" altLang="en-US">
              <a:solidFill>
                <a:schemeClr val="tx1"/>
              </a:solidFill>
            </a:endParaRPr>
          </a:p>
        </p:txBody>
      </p:sp>
    </p:spTree>
    <p:extLst>
      <p:ext uri="{BB962C8B-B14F-4D97-AF65-F5344CB8AC3E}">
        <p14:creationId xmlns:p14="http://schemas.microsoft.com/office/powerpoint/2010/main" val="135148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spTree>
      <p:nvGrpSpPr>
        <p:cNvPr id="1" name=""/>
        <p:cNvGrpSpPr/>
        <p:nvPr/>
      </p:nvGrpSpPr>
      <p:grpSpPr>
        <a:xfrm>
          <a:off x="0" y="0"/>
          <a:ext cx="0" cy="0"/>
          <a:chOff x="0" y="0"/>
          <a:chExt cx="0" cy="0"/>
        </a:xfrm>
      </p:grpSpPr>
      <p:sp>
        <p:nvSpPr>
          <p:cNvPr id="5" name="bk object 16"/>
          <p:cNvSpPr>
            <a:spLocks/>
          </p:cNvSpPr>
          <p:nvPr/>
        </p:nvSpPr>
        <p:spPr bwMode="auto">
          <a:xfrm>
            <a:off x="0" y="0"/>
            <a:ext cx="13004800" cy="9753600"/>
          </a:xfrm>
          <a:custGeom>
            <a:avLst/>
            <a:gdLst>
              <a:gd name="T0" fmla="*/ 0 w 13004800"/>
              <a:gd name="T1" fmla="*/ 9753600 h 9753600"/>
              <a:gd name="T2" fmla="*/ 13004800 w 13004800"/>
              <a:gd name="T3" fmla="*/ 9753600 h 9753600"/>
              <a:gd name="T4" fmla="*/ 13004800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6" name="object 101"/>
          <p:cNvSpPr>
            <a:spLocks/>
          </p:cNvSpPr>
          <p:nvPr userDrawn="1"/>
        </p:nvSpPr>
        <p:spPr bwMode="auto">
          <a:xfrm>
            <a:off x="12461875" y="0"/>
            <a:ext cx="542925" cy="9753600"/>
          </a:xfrm>
          <a:custGeom>
            <a:avLst/>
            <a:gdLst>
              <a:gd name="T0" fmla="*/ 521298 w 543477"/>
              <a:gd name="T1" fmla="*/ 0 h 9753600"/>
              <a:gd name="T2" fmla="*/ 330685 w 543477"/>
              <a:gd name="T3" fmla="*/ 0 h 9753600"/>
              <a:gd name="T4" fmla="*/ 330685 w 543477"/>
              <a:gd name="T5" fmla="*/ 7537716 h 9753600"/>
              <a:gd name="T6" fmla="*/ 0 w 543477"/>
              <a:gd name="T7" fmla="*/ 7882483 h 9753600"/>
              <a:gd name="T8" fmla="*/ 330685 w 543477"/>
              <a:gd name="T9" fmla="*/ 8227225 h 9753600"/>
              <a:gd name="T10" fmla="*/ 330685 w 543477"/>
              <a:gd name="T11" fmla="*/ 9753600 h 9753600"/>
              <a:gd name="T12" fmla="*/ 521298 w 543477"/>
              <a:gd name="T13" fmla="*/ 9753600 h 9753600"/>
              <a:gd name="T14" fmla="*/ 521298 w 54347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3477" h="9753600">
                <a:moveTo>
                  <a:pt x="543477" y="0"/>
                </a:moveTo>
                <a:lnTo>
                  <a:pt x="344754" y="0"/>
                </a:lnTo>
                <a:lnTo>
                  <a:pt x="344754" y="7537716"/>
                </a:lnTo>
                <a:lnTo>
                  <a:pt x="0" y="7882483"/>
                </a:lnTo>
                <a:lnTo>
                  <a:pt x="344754" y="8227225"/>
                </a:lnTo>
                <a:lnTo>
                  <a:pt x="344754" y="9753600"/>
                </a:lnTo>
                <a:lnTo>
                  <a:pt x="543477" y="9753600"/>
                </a:lnTo>
                <a:lnTo>
                  <a:pt x="543477" y="0"/>
                </a:lnTo>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7" name="object 102"/>
          <p:cNvSpPr>
            <a:spLocks/>
          </p:cNvSpPr>
          <p:nvPr userDrawn="1"/>
        </p:nvSpPr>
        <p:spPr bwMode="auto">
          <a:xfrm>
            <a:off x="12653963" y="7727950"/>
            <a:ext cx="319087" cy="319088"/>
          </a:xfrm>
          <a:custGeom>
            <a:avLst/>
            <a:gdLst>
              <a:gd name="T0" fmla="*/ 150014 w 319438"/>
              <a:gd name="T1" fmla="*/ 0 h 319149"/>
              <a:gd name="T2" fmla="*/ 110016 w 319438"/>
              <a:gd name="T3" fmla="*/ 6268 h 319149"/>
              <a:gd name="T4" fmla="*/ 74127 w 319438"/>
              <a:gd name="T5" fmla="*/ 22762 h 319149"/>
              <a:gd name="T6" fmla="*/ 43769 w 319438"/>
              <a:gd name="T7" fmla="*/ 48188 h 319149"/>
              <a:gd name="T8" fmla="*/ 20350 w 319438"/>
              <a:gd name="T9" fmla="*/ 81255 h 319149"/>
              <a:gd name="T10" fmla="*/ 5287 w 319438"/>
              <a:gd name="T11" fmla="*/ 120753 h 319149"/>
              <a:gd name="T12" fmla="*/ 0 w 319438"/>
              <a:gd name="T13" fmla="*/ 165309 h 319149"/>
              <a:gd name="T14" fmla="*/ 1170 w 319438"/>
              <a:gd name="T15" fmla="*/ 179234 h 319149"/>
              <a:gd name="T16" fmla="*/ 11327 w 319438"/>
              <a:gd name="T17" fmla="*/ 218505 h 319149"/>
              <a:gd name="T18" fmla="*/ 30745 w 319438"/>
              <a:gd name="T19" fmla="*/ 253068 h 319149"/>
              <a:gd name="T20" fmla="*/ 58327 w 319438"/>
              <a:gd name="T21" fmla="*/ 281507 h 319149"/>
              <a:gd name="T22" fmla="*/ 93030 w 319438"/>
              <a:gd name="T23" fmla="*/ 302404 h 319149"/>
              <a:gd name="T24" fmla="*/ 133792 w 319438"/>
              <a:gd name="T25" fmla="*/ 314363 h 319149"/>
              <a:gd name="T26" fmla="*/ 163808 w 319438"/>
              <a:gd name="T27" fmla="*/ 316648 h 319149"/>
              <a:gd name="T28" fmla="*/ 177590 w 319438"/>
              <a:gd name="T29" fmla="*/ 314971 h 319149"/>
              <a:gd name="T30" fmla="*/ 216295 w 319438"/>
              <a:gd name="T31" fmla="*/ 302685 h 319149"/>
              <a:gd name="T32" fmla="*/ 249868 w 319438"/>
              <a:gd name="T33" fmla="*/ 280783 h 319149"/>
              <a:gd name="T34" fmla="*/ 276801 w 319438"/>
              <a:gd name="T35" fmla="*/ 250859 h 319149"/>
              <a:gd name="T36" fmla="*/ 295587 w 319438"/>
              <a:gd name="T37" fmla="*/ 214447 h 319149"/>
              <a:gd name="T38" fmla="*/ 304720 w 319438"/>
              <a:gd name="T39" fmla="*/ 173126 h 319149"/>
              <a:gd name="T40" fmla="*/ 305359 w 319438"/>
              <a:gd name="T41" fmla="*/ 158531 h 319149"/>
              <a:gd name="T42" fmla="*/ 304796 w 319438"/>
              <a:gd name="T43" fmla="*/ 144800 h 319149"/>
              <a:gd name="T44" fmla="*/ 295966 w 319438"/>
              <a:gd name="T45" fmla="*/ 103732 h 319149"/>
              <a:gd name="T46" fmla="*/ 277509 w 319438"/>
              <a:gd name="T47" fmla="*/ 67447 h 319149"/>
              <a:gd name="T48" fmla="*/ 250819 w 319438"/>
              <a:gd name="T49" fmla="*/ 37483 h 319149"/>
              <a:gd name="T50" fmla="*/ 217292 w 319438"/>
              <a:gd name="T51" fmla="*/ 15335 h 319149"/>
              <a:gd name="T52" fmla="*/ 178323 w 319438"/>
              <a:gd name="T53" fmla="*/ 2582 h 319149"/>
              <a:gd name="T54" fmla="*/ 150014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8" name="object 101"/>
          <p:cNvSpPr>
            <a:spLocks/>
          </p:cNvSpPr>
          <p:nvPr userDrawn="1"/>
        </p:nvSpPr>
        <p:spPr bwMode="auto">
          <a:xfrm>
            <a:off x="12461875" y="0"/>
            <a:ext cx="542925" cy="9753600"/>
          </a:xfrm>
          <a:custGeom>
            <a:avLst/>
            <a:gdLst>
              <a:gd name="T0" fmla="*/ 521298 w 543477"/>
              <a:gd name="T1" fmla="*/ 0 h 9753600"/>
              <a:gd name="T2" fmla="*/ 330685 w 543477"/>
              <a:gd name="T3" fmla="*/ 0 h 9753600"/>
              <a:gd name="T4" fmla="*/ 330685 w 543477"/>
              <a:gd name="T5" fmla="*/ 7537716 h 9753600"/>
              <a:gd name="T6" fmla="*/ 0 w 543477"/>
              <a:gd name="T7" fmla="*/ 7882483 h 9753600"/>
              <a:gd name="T8" fmla="*/ 330685 w 543477"/>
              <a:gd name="T9" fmla="*/ 8227225 h 9753600"/>
              <a:gd name="T10" fmla="*/ 330685 w 543477"/>
              <a:gd name="T11" fmla="*/ 9753600 h 9753600"/>
              <a:gd name="T12" fmla="*/ 521298 w 543477"/>
              <a:gd name="T13" fmla="*/ 9753600 h 9753600"/>
              <a:gd name="T14" fmla="*/ 521298 w 54347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3477" h="9753600">
                <a:moveTo>
                  <a:pt x="543477" y="0"/>
                </a:moveTo>
                <a:lnTo>
                  <a:pt x="344754" y="0"/>
                </a:lnTo>
                <a:lnTo>
                  <a:pt x="344754" y="7537716"/>
                </a:lnTo>
                <a:lnTo>
                  <a:pt x="0" y="7882483"/>
                </a:lnTo>
                <a:lnTo>
                  <a:pt x="344754" y="8227225"/>
                </a:lnTo>
                <a:lnTo>
                  <a:pt x="344754" y="9753600"/>
                </a:lnTo>
                <a:lnTo>
                  <a:pt x="543477" y="9753600"/>
                </a:lnTo>
                <a:lnTo>
                  <a:pt x="543477" y="0"/>
                </a:lnTo>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9" name="object 102"/>
          <p:cNvSpPr>
            <a:spLocks/>
          </p:cNvSpPr>
          <p:nvPr userDrawn="1"/>
        </p:nvSpPr>
        <p:spPr bwMode="auto">
          <a:xfrm>
            <a:off x="12653963" y="7727950"/>
            <a:ext cx="319087" cy="319088"/>
          </a:xfrm>
          <a:custGeom>
            <a:avLst/>
            <a:gdLst>
              <a:gd name="T0" fmla="*/ 150014 w 319438"/>
              <a:gd name="T1" fmla="*/ 0 h 319149"/>
              <a:gd name="T2" fmla="*/ 110016 w 319438"/>
              <a:gd name="T3" fmla="*/ 6268 h 319149"/>
              <a:gd name="T4" fmla="*/ 74127 w 319438"/>
              <a:gd name="T5" fmla="*/ 22762 h 319149"/>
              <a:gd name="T6" fmla="*/ 43769 w 319438"/>
              <a:gd name="T7" fmla="*/ 48188 h 319149"/>
              <a:gd name="T8" fmla="*/ 20350 w 319438"/>
              <a:gd name="T9" fmla="*/ 81255 h 319149"/>
              <a:gd name="T10" fmla="*/ 5287 w 319438"/>
              <a:gd name="T11" fmla="*/ 120753 h 319149"/>
              <a:gd name="T12" fmla="*/ 0 w 319438"/>
              <a:gd name="T13" fmla="*/ 165309 h 319149"/>
              <a:gd name="T14" fmla="*/ 1170 w 319438"/>
              <a:gd name="T15" fmla="*/ 179234 h 319149"/>
              <a:gd name="T16" fmla="*/ 11327 w 319438"/>
              <a:gd name="T17" fmla="*/ 218505 h 319149"/>
              <a:gd name="T18" fmla="*/ 30745 w 319438"/>
              <a:gd name="T19" fmla="*/ 253068 h 319149"/>
              <a:gd name="T20" fmla="*/ 58327 w 319438"/>
              <a:gd name="T21" fmla="*/ 281507 h 319149"/>
              <a:gd name="T22" fmla="*/ 93030 w 319438"/>
              <a:gd name="T23" fmla="*/ 302404 h 319149"/>
              <a:gd name="T24" fmla="*/ 133792 w 319438"/>
              <a:gd name="T25" fmla="*/ 314363 h 319149"/>
              <a:gd name="T26" fmla="*/ 163808 w 319438"/>
              <a:gd name="T27" fmla="*/ 316648 h 319149"/>
              <a:gd name="T28" fmla="*/ 177590 w 319438"/>
              <a:gd name="T29" fmla="*/ 314971 h 319149"/>
              <a:gd name="T30" fmla="*/ 216295 w 319438"/>
              <a:gd name="T31" fmla="*/ 302685 h 319149"/>
              <a:gd name="T32" fmla="*/ 249868 w 319438"/>
              <a:gd name="T33" fmla="*/ 280783 h 319149"/>
              <a:gd name="T34" fmla="*/ 276801 w 319438"/>
              <a:gd name="T35" fmla="*/ 250859 h 319149"/>
              <a:gd name="T36" fmla="*/ 295587 w 319438"/>
              <a:gd name="T37" fmla="*/ 214447 h 319149"/>
              <a:gd name="T38" fmla="*/ 304720 w 319438"/>
              <a:gd name="T39" fmla="*/ 173126 h 319149"/>
              <a:gd name="T40" fmla="*/ 305359 w 319438"/>
              <a:gd name="T41" fmla="*/ 158531 h 319149"/>
              <a:gd name="T42" fmla="*/ 304796 w 319438"/>
              <a:gd name="T43" fmla="*/ 144800 h 319149"/>
              <a:gd name="T44" fmla="*/ 295966 w 319438"/>
              <a:gd name="T45" fmla="*/ 103732 h 319149"/>
              <a:gd name="T46" fmla="*/ 277509 w 319438"/>
              <a:gd name="T47" fmla="*/ 67447 h 319149"/>
              <a:gd name="T48" fmla="*/ 250819 w 319438"/>
              <a:gd name="T49" fmla="*/ 37483 h 319149"/>
              <a:gd name="T50" fmla="*/ 217292 w 319438"/>
              <a:gd name="T51" fmla="*/ 15335 h 319149"/>
              <a:gd name="T52" fmla="*/ 178323 w 319438"/>
              <a:gd name="T53" fmla="*/ 2582 h 319149"/>
              <a:gd name="T54" fmla="*/ 150014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 name="Holder 2"/>
          <p:cNvSpPr>
            <a:spLocks noGrp="1"/>
          </p:cNvSpPr>
          <p:nvPr>
            <p:ph type="title"/>
          </p:nvPr>
        </p:nvSpPr>
        <p:spPr/>
        <p:txBody>
          <a:bodyPr/>
          <a:lstStyle/>
          <a:p>
            <a:endParaRPr/>
          </a:p>
        </p:txBody>
      </p:sp>
      <p:sp>
        <p:nvSpPr>
          <p:cNvPr id="3" name="Holder 3"/>
          <p:cNvSpPr>
            <a:spLocks noGrp="1"/>
          </p:cNvSpPr>
          <p:nvPr>
            <p:ph sz="half" idx="2"/>
          </p:nvPr>
        </p:nvSpPr>
        <p:spPr>
          <a:xfrm>
            <a:off x="650240" y="2243328"/>
            <a:ext cx="5657088" cy="6437376"/>
          </a:xfrm>
          <a:prstGeom prst="rect">
            <a:avLst/>
          </a:prstGeom>
        </p:spPr>
        <p:txBody>
          <a:bodyPr>
            <a:noAutofit/>
          </a:bodyPr>
          <a:lstStyle/>
          <a:p>
            <a:endParaRPr/>
          </a:p>
        </p:txBody>
      </p:sp>
      <p:sp>
        <p:nvSpPr>
          <p:cNvPr id="4" name="Holder 4"/>
          <p:cNvSpPr>
            <a:spLocks noGrp="1"/>
          </p:cNvSpPr>
          <p:nvPr>
            <p:ph sz="half" idx="3"/>
          </p:nvPr>
        </p:nvSpPr>
        <p:spPr>
          <a:xfrm>
            <a:off x="6697471" y="2243328"/>
            <a:ext cx="5657088" cy="6437376"/>
          </a:xfrm>
          <a:prstGeom prst="rect">
            <a:avLst/>
          </a:prstGeom>
        </p:spPr>
        <p:txBody>
          <a:bodyPr>
            <a:noAutofit/>
          </a:bodyPr>
          <a:lstStyle/>
          <a:p>
            <a:endParaRPr/>
          </a:p>
        </p:txBody>
      </p:sp>
      <p:sp>
        <p:nvSpPr>
          <p:cNvPr id="10" name="Holder 5"/>
          <p:cNvSpPr>
            <a:spLocks noGrp="1"/>
          </p:cNvSpPr>
          <p:nvPr>
            <p:ph type="ftr" sz="quarter" idx="10"/>
          </p:nvPr>
        </p:nvSpPr>
        <p:spPr/>
        <p:txBody>
          <a:bodyPr/>
          <a:lstStyle>
            <a:lvl1pPr algn="ctr">
              <a:defRPr>
                <a:solidFill>
                  <a:schemeClr val="tx1">
                    <a:tint val="75000"/>
                  </a:schemeClr>
                </a:solidFill>
              </a:defRPr>
            </a:lvl1pPr>
          </a:lstStyle>
          <a:p>
            <a:pPr>
              <a:defRPr/>
            </a:pPr>
            <a:endParaRPr/>
          </a:p>
        </p:txBody>
      </p:sp>
      <p:sp>
        <p:nvSpPr>
          <p:cNvPr id="11" name="Holder 6"/>
          <p:cNvSpPr>
            <a:spLocks noGrp="1"/>
          </p:cNvSpPr>
          <p:nvPr>
            <p:ph type="dt" sz="half" idx="11"/>
          </p:nvPr>
        </p:nvSpPr>
        <p:spPr/>
        <p:txBody>
          <a:bodyPr/>
          <a:lstStyle>
            <a:lvl1pPr algn="l">
              <a:defRPr>
                <a:solidFill>
                  <a:schemeClr val="tx1">
                    <a:tint val="75000"/>
                  </a:schemeClr>
                </a:solidFill>
              </a:defRPr>
            </a:lvl1pPr>
          </a:lstStyle>
          <a:p>
            <a:pPr>
              <a:defRPr/>
            </a:pPr>
            <a:fld id="{FE6AE4C5-C298-425D-9189-C1ABC9530EBE}" type="datetimeFigureOut">
              <a:rPr lang="en-US"/>
              <a:pPr>
                <a:defRPr/>
              </a:pPr>
              <a:t>10/8/2014</a:t>
            </a:fld>
            <a:endParaRPr lang="en-US"/>
          </a:p>
        </p:txBody>
      </p:sp>
      <p:sp>
        <p:nvSpPr>
          <p:cNvPr id="12" name="Holder 6"/>
          <p:cNvSpPr>
            <a:spLocks noGrp="1"/>
          </p:cNvSpPr>
          <p:nvPr>
            <p:ph type="sldNum" sz="quarter" idx="12"/>
          </p:nvPr>
        </p:nvSpPr>
        <p:spPr/>
        <p:txBody>
          <a:bodyPr/>
          <a:lstStyle>
            <a:lvl1pPr>
              <a:defRPr/>
            </a:lvl1pPr>
          </a:lstStyle>
          <a:p>
            <a:pPr>
              <a:defRPr/>
            </a:pPr>
            <a:fld id="{C8422D7A-35B3-4AAC-B679-D209508E736C}" type="slidenum">
              <a:rPr lang="en-US" altLang="zh-TW"/>
              <a:pPr>
                <a:defRPr/>
              </a:pPr>
              <a:t>‹#›</a:t>
            </a:fld>
            <a:endParaRPr lang="zh-TW" altLang="en-US">
              <a:solidFill>
                <a:schemeClr val="tx1"/>
              </a:solidFill>
            </a:endParaRPr>
          </a:p>
        </p:txBody>
      </p:sp>
    </p:spTree>
    <p:extLst>
      <p:ext uri="{BB962C8B-B14F-4D97-AF65-F5344CB8AC3E}">
        <p14:creationId xmlns:p14="http://schemas.microsoft.com/office/powerpoint/2010/main" val="2648725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spTree>
      <p:nvGrpSpPr>
        <p:cNvPr id="1" name=""/>
        <p:cNvGrpSpPr/>
        <p:nvPr/>
      </p:nvGrpSpPr>
      <p:grpSpPr>
        <a:xfrm>
          <a:off x="0" y="0"/>
          <a:ext cx="0" cy="0"/>
          <a:chOff x="0" y="0"/>
          <a:chExt cx="0" cy="0"/>
        </a:xfrm>
      </p:grpSpPr>
      <p:sp>
        <p:nvSpPr>
          <p:cNvPr id="3" name="bk object 16"/>
          <p:cNvSpPr>
            <a:spLocks/>
          </p:cNvSpPr>
          <p:nvPr userDrawn="1"/>
        </p:nvSpPr>
        <p:spPr bwMode="auto">
          <a:xfrm>
            <a:off x="0" y="0"/>
            <a:ext cx="13004800" cy="9753600"/>
          </a:xfrm>
          <a:custGeom>
            <a:avLst/>
            <a:gdLst>
              <a:gd name="T0" fmla="*/ 0 w 13004787"/>
              <a:gd name="T1" fmla="*/ 9754640 h 9753574"/>
              <a:gd name="T2" fmla="*/ 13005320 w 13004787"/>
              <a:gd name="T3" fmla="*/ 9754640 h 9753574"/>
              <a:gd name="T4" fmla="*/ 13005320 w 13004787"/>
              <a:gd name="T5" fmla="*/ 0 h 9753574"/>
              <a:gd name="T6" fmla="*/ 0 w 13004787"/>
              <a:gd name="T7" fmla="*/ 0 h 9753574"/>
              <a:gd name="T8" fmla="*/ 0 w 13004787"/>
              <a:gd name="T9" fmla="*/ 9754640 h 97535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004787" h="9753574">
                <a:moveTo>
                  <a:pt x="0" y="9753574"/>
                </a:moveTo>
                <a:lnTo>
                  <a:pt x="13004787" y="9753574"/>
                </a:lnTo>
                <a:lnTo>
                  <a:pt x="13004787" y="0"/>
                </a:lnTo>
                <a:lnTo>
                  <a:pt x="0" y="0"/>
                </a:lnTo>
                <a:lnTo>
                  <a:pt x="0" y="9753574"/>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4" name="bk object 17"/>
          <p:cNvSpPr>
            <a:spLocks/>
          </p:cNvSpPr>
          <p:nvPr/>
        </p:nvSpPr>
        <p:spPr bwMode="auto">
          <a:xfrm>
            <a:off x="0" y="26988"/>
            <a:ext cx="13004800" cy="9053512"/>
          </a:xfrm>
          <a:custGeom>
            <a:avLst/>
            <a:gdLst>
              <a:gd name="T0" fmla="*/ 8712747 w 13004799"/>
              <a:gd name="T1" fmla="*/ 2680705 h 9053974"/>
              <a:gd name="T2" fmla="*/ 8492620 w 13004799"/>
              <a:gd name="T3" fmla="*/ 3010907 h 9053974"/>
              <a:gd name="T4" fmla="*/ 8421076 w 13004799"/>
              <a:gd name="T5" fmla="*/ 3118674 h 9053974"/>
              <a:gd name="T6" fmla="*/ 8036747 w 13004799"/>
              <a:gd name="T7" fmla="*/ 3701525 h 9053974"/>
              <a:gd name="T8" fmla="*/ 7835930 w 13004799"/>
              <a:gd name="T9" fmla="*/ 4009752 h 9053974"/>
              <a:gd name="T10" fmla="*/ 7740404 w 13004799"/>
              <a:gd name="T11" fmla="*/ 4157810 h 9053974"/>
              <a:gd name="T12" fmla="*/ 7650817 w 13004799"/>
              <a:gd name="T13" fmla="*/ 4297884 h 9053974"/>
              <a:gd name="T14" fmla="*/ 7569181 w 13004799"/>
              <a:gd name="T15" fmla="*/ 4427073 h 9053974"/>
              <a:gd name="T16" fmla="*/ 7497511 w 13004799"/>
              <a:gd name="T17" fmla="*/ 4542415 h 9053974"/>
              <a:gd name="T18" fmla="*/ 7437818 w 13004799"/>
              <a:gd name="T19" fmla="*/ 4640992 h 9053974"/>
              <a:gd name="T20" fmla="*/ 7392116 w 13004799"/>
              <a:gd name="T21" fmla="*/ 4719862 h 9053974"/>
              <a:gd name="T22" fmla="*/ 7362417 w 13004799"/>
              <a:gd name="T23" fmla="*/ 4776083 h 9053974"/>
              <a:gd name="T24" fmla="*/ 7347873 w 13004799"/>
              <a:gd name="T25" fmla="*/ 4822944 h 9053974"/>
              <a:gd name="T26" fmla="*/ 7339416 w 13004799"/>
              <a:gd name="T27" fmla="*/ 4838505 h 9053974"/>
              <a:gd name="T28" fmla="*/ 7282537 w 13004799"/>
              <a:gd name="T29" fmla="*/ 4871822 h 9053974"/>
              <a:gd name="T30" fmla="*/ 7222527 w 13004799"/>
              <a:gd name="T31" fmla="*/ 4891670 h 9053974"/>
              <a:gd name="T32" fmla="*/ 7133742 w 13004799"/>
              <a:gd name="T33" fmla="*/ 4915033 h 9053974"/>
              <a:gd name="T34" fmla="*/ 7010389 w 13004799"/>
              <a:gd name="T35" fmla="*/ 4942931 h 9053974"/>
              <a:gd name="T36" fmla="*/ 6846673 w 13004799"/>
              <a:gd name="T37" fmla="*/ 4976426 h 9053974"/>
              <a:gd name="T38" fmla="*/ 6636799 w 13004799"/>
              <a:gd name="T39" fmla="*/ 5016538 h 9053974"/>
              <a:gd name="T40" fmla="*/ 6055358 w 13004799"/>
              <a:gd name="T41" fmla="*/ 5120780 h 9053974"/>
              <a:gd name="T42" fmla="*/ 0 w 13004799"/>
              <a:gd name="T43" fmla="*/ 6130177 h 9053974"/>
              <a:gd name="T44" fmla="*/ 0 w 13004799"/>
              <a:gd name="T45" fmla="*/ 9035051 h 9053974"/>
              <a:gd name="T46" fmla="*/ 8080427 w 13004799"/>
              <a:gd name="T47" fmla="*/ 5676052 h 9053974"/>
              <a:gd name="T48" fmla="*/ 9343010 w 13004799"/>
              <a:gd name="T49" fmla="*/ 3010856 h 9053974"/>
              <a:gd name="T50" fmla="*/ 11787035 w 13004799"/>
              <a:gd name="T51" fmla="*/ 3010856 h 9053974"/>
              <a:gd name="T52" fmla="*/ 11929641 w 13004799"/>
              <a:gd name="T53" fmla="*/ 2715332 h 9053974"/>
              <a:gd name="T54" fmla="*/ 11459668 w 13004799"/>
              <a:gd name="T55" fmla="*/ 2715332 h 9053974"/>
              <a:gd name="T56" fmla="*/ 8712747 w 13004799"/>
              <a:gd name="T57" fmla="*/ 2680705 h 9053974"/>
              <a:gd name="T58" fmla="*/ 11787035 w 13004799"/>
              <a:gd name="T59" fmla="*/ 3010856 h 9053974"/>
              <a:gd name="T60" fmla="*/ 9343010 w 13004799"/>
              <a:gd name="T61" fmla="*/ 3010856 h 9053974"/>
              <a:gd name="T62" fmla="*/ 11787011 w 13004799"/>
              <a:gd name="T63" fmla="*/ 3010907 h 9053974"/>
              <a:gd name="T64" fmla="*/ 13004841 w 13004799"/>
              <a:gd name="T65" fmla="*/ 0 h 9053974"/>
              <a:gd name="T66" fmla="*/ 11459668 w 13004799"/>
              <a:gd name="T67" fmla="*/ 2715332 h 9053974"/>
              <a:gd name="T68" fmla="*/ 11929641 w 13004799"/>
              <a:gd name="T69" fmla="*/ 2715332 h 9053974"/>
              <a:gd name="T70" fmla="*/ 13004841 w 13004799"/>
              <a:gd name="T71" fmla="*/ 487226 h 9053974"/>
              <a:gd name="T72" fmla="*/ 13004841 w 13004799"/>
              <a:gd name="T73" fmla="*/ 0 h 90539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3004799" h="9053974">
                <a:moveTo>
                  <a:pt x="8712706" y="2686322"/>
                </a:moveTo>
                <a:lnTo>
                  <a:pt x="8492579" y="3017221"/>
                </a:lnTo>
                <a:lnTo>
                  <a:pt x="8421035" y="3125193"/>
                </a:lnTo>
                <a:lnTo>
                  <a:pt x="8036706" y="3709274"/>
                </a:lnTo>
                <a:lnTo>
                  <a:pt x="7835889" y="4018157"/>
                </a:lnTo>
                <a:lnTo>
                  <a:pt x="7740363" y="4166512"/>
                </a:lnTo>
                <a:lnTo>
                  <a:pt x="7650776" y="4306887"/>
                </a:lnTo>
                <a:lnTo>
                  <a:pt x="7569140" y="4436339"/>
                </a:lnTo>
                <a:lnTo>
                  <a:pt x="7497470" y="4551927"/>
                </a:lnTo>
                <a:lnTo>
                  <a:pt x="7437777" y="4650709"/>
                </a:lnTo>
                <a:lnTo>
                  <a:pt x="7392075" y="4729743"/>
                </a:lnTo>
                <a:lnTo>
                  <a:pt x="7362376" y="4786087"/>
                </a:lnTo>
                <a:lnTo>
                  <a:pt x="7347832" y="4833040"/>
                </a:lnTo>
                <a:lnTo>
                  <a:pt x="7339375" y="4848632"/>
                </a:lnTo>
                <a:lnTo>
                  <a:pt x="7282496" y="4882031"/>
                </a:lnTo>
                <a:lnTo>
                  <a:pt x="7222486" y="4901920"/>
                </a:lnTo>
                <a:lnTo>
                  <a:pt x="7133701" y="4925324"/>
                </a:lnTo>
                <a:lnTo>
                  <a:pt x="7010348" y="4953283"/>
                </a:lnTo>
                <a:lnTo>
                  <a:pt x="6846632" y="4986840"/>
                </a:lnTo>
                <a:lnTo>
                  <a:pt x="6636758" y="5027036"/>
                </a:lnTo>
                <a:lnTo>
                  <a:pt x="6055358" y="5131507"/>
                </a:lnTo>
                <a:lnTo>
                  <a:pt x="0" y="6143010"/>
                </a:lnTo>
                <a:lnTo>
                  <a:pt x="0" y="9053974"/>
                </a:lnTo>
                <a:lnTo>
                  <a:pt x="8080386" y="5687942"/>
                </a:lnTo>
                <a:lnTo>
                  <a:pt x="9342969" y="3017170"/>
                </a:lnTo>
                <a:lnTo>
                  <a:pt x="11786994" y="3017170"/>
                </a:lnTo>
                <a:lnTo>
                  <a:pt x="11929600" y="2721031"/>
                </a:lnTo>
                <a:lnTo>
                  <a:pt x="11459627" y="2721031"/>
                </a:lnTo>
                <a:lnTo>
                  <a:pt x="8712706" y="2686322"/>
                </a:lnTo>
              </a:path>
              <a:path w="13004799" h="9053974">
                <a:moveTo>
                  <a:pt x="11786994" y="3017170"/>
                </a:moveTo>
                <a:lnTo>
                  <a:pt x="9342969" y="3017170"/>
                </a:lnTo>
                <a:lnTo>
                  <a:pt x="11786970" y="3017221"/>
                </a:lnTo>
              </a:path>
              <a:path w="13004799" h="9053974">
                <a:moveTo>
                  <a:pt x="13004800" y="0"/>
                </a:moveTo>
                <a:lnTo>
                  <a:pt x="11459627" y="2721031"/>
                </a:lnTo>
                <a:lnTo>
                  <a:pt x="11929600" y="2721031"/>
                </a:lnTo>
                <a:lnTo>
                  <a:pt x="13004800" y="488251"/>
                </a:lnTo>
                <a:lnTo>
                  <a:pt x="13004800" y="0"/>
                </a:lnTo>
              </a:path>
            </a:pathLst>
          </a:custGeom>
          <a:solidFill>
            <a:srgbClr val="3A9BD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5" name="bk object 18"/>
          <p:cNvSpPr>
            <a:spLocks/>
          </p:cNvSpPr>
          <p:nvPr/>
        </p:nvSpPr>
        <p:spPr bwMode="auto">
          <a:xfrm>
            <a:off x="0" y="0"/>
            <a:ext cx="13004800" cy="8469313"/>
          </a:xfrm>
          <a:custGeom>
            <a:avLst/>
            <a:gdLst>
              <a:gd name="T0" fmla="*/ 8587647 w 13004799"/>
              <a:gd name="T1" fmla="*/ 2648665 h 8468926"/>
              <a:gd name="T2" fmla="*/ 7894245 w 13004799"/>
              <a:gd name="T3" fmla="*/ 3696554 h 8468926"/>
              <a:gd name="T4" fmla="*/ 7416478 w 13004799"/>
              <a:gd name="T5" fmla="*/ 4425861 h 8468926"/>
              <a:gd name="T6" fmla="*/ 7343632 w 13004799"/>
              <a:gd name="T7" fmla="*/ 4538610 h 8468926"/>
              <a:gd name="T8" fmla="*/ 7283197 w 13004799"/>
              <a:gd name="T9" fmla="*/ 4633114 h 8468926"/>
              <a:gd name="T10" fmla="*/ 7237247 w 13004799"/>
              <a:gd name="T11" fmla="*/ 4706257 h 8468926"/>
              <a:gd name="T12" fmla="*/ 7207856 w 13004799"/>
              <a:gd name="T13" fmla="*/ 4754932 h 8468926"/>
              <a:gd name="T14" fmla="*/ 7194238 w 13004799"/>
              <a:gd name="T15" fmla="*/ 4792352 h 8468926"/>
              <a:gd name="T16" fmla="*/ 7185782 w 13004799"/>
              <a:gd name="T17" fmla="*/ 4807964 h 8468926"/>
              <a:gd name="T18" fmla="*/ 7128906 w 13004799"/>
              <a:gd name="T19" fmla="*/ 4841425 h 8468926"/>
              <a:gd name="T20" fmla="*/ 7068897 w 13004799"/>
              <a:gd name="T21" fmla="*/ 4861355 h 8468926"/>
              <a:gd name="T22" fmla="*/ 6980113 w 13004799"/>
              <a:gd name="T23" fmla="*/ 4884800 h 8468926"/>
              <a:gd name="T24" fmla="*/ 6856761 w 13004799"/>
              <a:gd name="T25" fmla="*/ 4912800 h 8468926"/>
              <a:gd name="T26" fmla="*/ 6693045 w 13004799"/>
              <a:gd name="T27" fmla="*/ 4946439 h 8468926"/>
              <a:gd name="T28" fmla="*/ 6483130 w 13004799"/>
              <a:gd name="T29" fmla="*/ 4986712 h 8468926"/>
              <a:gd name="T30" fmla="*/ 5901730 w 13004799"/>
              <a:gd name="T31" fmla="*/ 5091367 h 8468926"/>
              <a:gd name="T32" fmla="*/ 0 w 13004799"/>
              <a:gd name="T33" fmla="*/ 6079313 h 8468926"/>
              <a:gd name="T34" fmla="*/ 0 w 13004799"/>
              <a:gd name="T35" fmla="*/ 8484805 h 8468926"/>
              <a:gd name="T36" fmla="*/ 7926777 w 13004799"/>
              <a:gd name="T37" fmla="*/ 5648853 h 8468926"/>
              <a:gd name="T38" fmla="*/ 9215484 w 13004799"/>
              <a:gd name="T39" fmla="*/ 2872861 h 8468926"/>
              <a:gd name="T40" fmla="*/ 11722861 w 13004799"/>
              <a:gd name="T41" fmla="*/ 2872861 h 8468926"/>
              <a:gd name="T42" fmla="*/ 11812203 w 13004799"/>
              <a:gd name="T43" fmla="*/ 2703772 h 8468926"/>
              <a:gd name="T44" fmla="*/ 11402539 w 13004799"/>
              <a:gd name="T45" fmla="*/ 2703772 h 8468926"/>
              <a:gd name="T46" fmla="*/ 8587647 w 13004799"/>
              <a:gd name="T47" fmla="*/ 2648665 h 8468926"/>
              <a:gd name="T48" fmla="*/ 11722861 w 13004799"/>
              <a:gd name="T49" fmla="*/ 2872861 h 8468926"/>
              <a:gd name="T50" fmla="*/ 9215484 w 13004799"/>
              <a:gd name="T51" fmla="*/ 2872861 h 8468926"/>
              <a:gd name="T52" fmla="*/ 11682980 w 13004799"/>
              <a:gd name="T53" fmla="*/ 2948358 h 8468926"/>
              <a:gd name="T54" fmla="*/ 11722861 w 13004799"/>
              <a:gd name="T55" fmla="*/ 2872861 h 8468926"/>
              <a:gd name="T56" fmla="*/ 13004841 w 13004799"/>
              <a:gd name="T57" fmla="*/ 0 h 8468926"/>
              <a:gd name="T58" fmla="*/ 12983703 w 13004799"/>
              <a:gd name="T59" fmla="*/ 0 h 8468926"/>
              <a:gd name="T60" fmla="*/ 11402539 w 13004799"/>
              <a:gd name="T61" fmla="*/ 2703772 h 8468926"/>
              <a:gd name="T62" fmla="*/ 11812203 w 13004799"/>
              <a:gd name="T63" fmla="*/ 2703772 h 8468926"/>
              <a:gd name="T64" fmla="*/ 13004841 w 13004799"/>
              <a:gd name="T65" fmla="*/ 446606 h 8468926"/>
              <a:gd name="T66" fmla="*/ 13004841 w 13004799"/>
              <a:gd name="T67" fmla="*/ 0 h 846892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3004799" h="8468926">
                <a:moveTo>
                  <a:pt x="8587606" y="2643704"/>
                </a:moveTo>
                <a:lnTo>
                  <a:pt x="7894204" y="3689625"/>
                </a:lnTo>
                <a:lnTo>
                  <a:pt x="7416437" y="4417579"/>
                </a:lnTo>
                <a:lnTo>
                  <a:pt x="7343591" y="4530123"/>
                </a:lnTo>
                <a:lnTo>
                  <a:pt x="7283156" y="4624441"/>
                </a:lnTo>
                <a:lnTo>
                  <a:pt x="7237206" y="4697442"/>
                </a:lnTo>
                <a:lnTo>
                  <a:pt x="7207815" y="4746035"/>
                </a:lnTo>
                <a:lnTo>
                  <a:pt x="7194197" y="4783373"/>
                </a:lnTo>
                <a:lnTo>
                  <a:pt x="7185741" y="4798965"/>
                </a:lnTo>
                <a:lnTo>
                  <a:pt x="7128865" y="4832364"/>
                </a:lnTo>
                <a:lnTo>
                  <a:pt x="7068856" y="4852253"/>
                </a:lnTo>
                <a:lnTo>
                  <a:pt x="6980072" y="4875657"/>
                </a:lnTo>
                <a:lnTo>
                  <a:pt x="6856720" y="4903616"/>
                </a:lnTo>
                <a:lnTo>
                  <a:pt x="6693004" y="4937173"/>
                </a:lnTo>
                <a:lnTo>
                  <a:pt x="6483130" y="4977369"/>
                </a:lnTo>
                <a:lnTo>
                  <a:pt x="5901730" y="5081841"/>
                </a:lnTo>
                <a:lnTo>
                  <a:pt x="0" y="6067933"/>
                </a:lnTo>
                <a:lnTo>
                  <a:pt x="0" y="8468926"/>
                </a:lnTo>
                <a:lnTo>
                  <a:pt x="7926736" y="5638275"/>
                </a:lnTo>
                <a:lnTo>
                  <a:pt x="9215443" y="2867490"/>
                </a:lnTo>
                <a:lnTo>
                  <a:pt x="11722820" y="2867490"/>
                </a:lnTo>
                <a:lnTo>
                  <a:pt x="11812162" y="2698720"/>
                </a:lnTo>
                <a:lnTo>
                  <a:pt x="11402498" y="2698720"/>
                </a:lnTo>
                <a:lnTo>
                  <a:pt x="8587606" y="2643704"/>
                </a:lnTo>
              </a:path>
              <a:path w="13004799" h="8468926">
                <a:moveTo>
                  <a:pt x="11722820" y="2867490"/>
                </a:moveTo>
                <a:lnTo>
                  <a:pt x="9215443" y="2867490"/>
                </a:lnTo>
                <a:lnTo>
                  <a:pt x="11682939" y="2942827"/>
                </a:lnTo>
                <a:lnTo>
                  <a:pt x="11722820" y="2867490"/>
                </a:lnTo>
              </a:path>
              <a:path w="13004799" h="8468926">
                <a:moveTo>
                  <a:pt x="13004800" y="0"/>
                </a:moveTo>
                <a:lnTo>
                  <a:pt x="12983662" y="0"/>
                </a:lnTo>
                <a:lnTo>
                  <a:pt x="11402498" y="2698720"/>
                </a:lnTo>
                <a:lnTo>
                  <a:pt x="11812162" y="2698720"/>
                </a:lnTo>
                <a:lnTo>
                  <a:pt x="13004800" y="445786"/>
                </a:lnTo>
                <a:lnTo>
                  <a:pt x="13004800" y="0"/>
                </a:lnTo>
              </a:path>
            </a:pathLst>
          </a:custGeom>
          <a:solidFill>
            <a:srgbClr val="74BCE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6" name="bk object 19"/>
          <p:cNvSpPr>
            <a:spLocks/>
          </p:cNvSpPr>
          <p:nvPr/>
        </p:nvSpPr>
        <p:spPr bwMode="auto">
          <a:xfrm>
            <a:off x="1425575" y="15875"/>
            <a:ext cx="0" cy="9737725"/>
          </a:xfrm>
          <a:custGeom>
            <a:avLst/>
            <a:gdLst>
              <a:gd name="T0" fmla="*/ 0 h 9737600"/>
              <a:gd name="T1" fmla="*/ 9742725 h 9737600"/>
              <a:gd name="T2" fmla="*/ 0 60000 65536"/>
              <a:gd name="T3" fmla="*/ 0 60000 65536"/>
            </a:gdLst>
            <a:ahLst/>
            <a:cxnLst>
              <a:cxn ang="T2">
                <a:pos x="0" y="T0"/>
              </a:cxn>
              <a:cxn ang="T3">
                <a:pos x="0" y="T1"/>
              </a:cxn>
            </a:cxnLst>
            <a:rect l="0" t="0" r="r" b="b"/>
            <a:pathLst>
              <a:path h="9737600">
                <a:moveTo>
                  <a:pt x="0" y="0"/>
                </a:moveTo>
                <a:lnTo>
                  <a:pt x="0" y="9737600"/>
                </a:lnTo>
              </a:path>
            </a:pathLst>
          </a:custGeom>
          <a:noFill/>
          <a:ln w="127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7" name="object 101"/>
          <p:cNvSpPr>
            <a:spLocks/>
          </p:cNvSpPr>
          <p:nvPr userDrawn="1"/>
        </p:nvSpPr>
        <p:spPr bwMode="auto">
          <a:xfrm>
            <a:off x="12461875" y="0"/>
            <a:ext cx="542925" cy="9753600"/>
          </a:xfrm>
          <a:custGeom>
            <a:avLst/>
            <a:gdLst>
              <a:gd name="T0" fmla="*/ 521298 w 543477"/>
              <a:gd name="T1" fmla="*/ 0 h 9753600"/>
              <a:gd name="T2" fmla="*/ 330685 w 543477"/>
              <a:gd name="T3" fmla="*/ 0 h 9753600"/>
              <a:gd name="T4" fmla="*/ 330685 w 543477"/>
              <a:gd name="T5" fmla="*/ 7537716 h 9753600"/>
              <a:gd name="T6" fmla="*/ 0 w 543477"/>
              <a:gd name="T7" fmla="*/ 7882483 h 9753600"/>
              <a:gd name="T8" fmla="*/ 330685 w 543477"/>
              <a:gd name="T9" fmla="*/ 8227225 h 9753600"/>
              <a:gd name="T10" fmla="*/ 330685 w 543477"/>
              <a:gd name="T11" fmla="*/ 9753600 h 9753600"/>
              <a:gd name="T12" fmla="*/ 521298 w 543477"/>
              <a:gd name="T13" fmla="*/ 9753600 h 9753600"/>
              <a:gd name="T14" fmla="*/ 521298 w 54347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3477" h="9753600">
                <a:moveTo>
                  <a:pt x="543477" y="0"/>
                </a:moveTo>
                <a:lnTo>
                  <a:pt x="344754" y="0"/>
                </a:lnTo>
                <a:lnTo>
                  <a:pt x="344754" y="7537716"/>
                </a:lnTo>
                <a:lnTo>
                  <a:pt x="0" y="7882483"/>
                </a:lnTo>
                <a:lnTo>
                  <a:pt x="344754" y="8227225"/>
                </a:lnTo>
                <a:lnTo>
                  <a:pt x="344754" y="9753600"/>
                </a:lnTo>
                <a:lnTo>
                  <a:pt x="543477" y="9753600"/>
                </a:lnTo>
                <a:lnTo>
                  <a:pt x="543477" y="0"/>
                </a:lnTo>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8" name="object 102"/>
          <p:cNvSpPr>
            <a:spLocks/>
          </p:cNvSpPr>
          <p:nvPr userDrawn="1"/>
        </p:nvSpPr>
        <p:spPr bwMode="auto">
          <a:xfrm>
            <a:off x="12653963" y="7727950"/>
            <a:ext cx="319087" cy="319088"/>
          </a:xfrm>
          <a:custGeom>
            <a:avLst/>
            <a:gdLst>
              <a:gd name="T0" fmla="*/ 150014 w 319438"/>
              <a:gd name="T1" fmla="*/ 0 h 319149"/>
              <a:gd name="T2" fmla="*/ 110016 w 319438"/>
              <a:gd name="T3" fmla="*/ 6268 h 319149"/>
              <a:gd name="T4" fmla="*/ 74127 w 319438"/>
              <a:gd name="T5" fmla="*/ 22762 h 319149"/>
              <a:gd name="T6" fmla="*/ 43769 w 319438"/>
              <a:gd name="T7" fmla="*/ 48188 h 319149"/>
              <a:gd name="T8" fmla="*/ 20350 w 319438"/>
              <a:gd name="T9" fmla="*/ 81255 h 319149"/>
              <a:gd name="T10" fmla="*/ 5287 w 319438"/>
              <a:gd name="T11" fmla="*/ 120753 h 319149"/>
              <a:gd name="T12" fmla="*/ 0 w 319438"/>
              <a:gd name="T13" fmla="*/ 165309 h 319149"/>
              <a:gd name="T14" fmla="*/ 1170 w 319438"/>
              <a:gd name="T15" fmla="*/ 179234 h 319149"/>
              <a:gd name="T16" fmla="*/ 11327 w 319438"/>
              <a:gd name="T17" fmla="*/ 218505 h 319149"/>
              <a:gd name="T18" fmla="*/ 30745 w 319438"/>
              <a:gd name="T19" fmla="*/ 253068 h 319149"/>
              <a:gd name="T20" fmla="*/ 58327 w 319438"/>
              <a:gd name="T21" fmla="*/ 281507 h 319149"/>
              <a:gd name="T22" fmla="*/ 93030 w 319438"/>
              <a:gd name="T23" fmla="*/ 302404 h 319149"/>
              <a:gd name="T24" fmla="*/ 133792 w 319438"/>
              <a:gd name="T25" fmla="*/ 314363 h 319149"/>
              <a:gd name="T26" fmla="*/ 163808 w 319438"/>
              <a:gd name="T27" fmla="*/ 316648 h 319149"/>
              <a:gd name="T28" fmla="*/ 177590 w 319438"/>
              <a:gd name="T29" fmla="*/ 314971 h 319149"/>
              <a:gd name="T30" fmla="*/ 216295 w 319438"/>
              <a:gd name="T31" fmla="*/ 302685 h 319149"/>
              <a:gd name="T32" fmla="*/ 249868 w 319438"/>
              <a:gd name="T33" fmla="*/ 280783 h 319149"/>
              <a:gd name="T34" fmla="*/ 276801 w 319438"/>
              <a:gd name="T35" fmla="*/ 250859 h 319149"/>
              <a:gd name="T36" fmla="*/ 295587 w 319438"/>
              <a:gd name="T37" fmla="*/ 214447 h 319149"/>
              <a:gd name="T38" fmla="*/ 304720 w 319438"/>
              <a:gd name="T39" fmla="*/ 173126 h 319149"/>
              <a:gd name="T40" fmla="*/ 305359 w 319438"/>
              <a:gd name="T41" fmla="*/ 158531 h 319149"/>
              <a:gd name="T42" fmla="*/ 304796 w 319438"/>
              <a:gd name="T43" fmla="*/ 144800 h 319149"/>
              <a:gd name="T44" fmla="*/ 295966 w 319438"/>
              <a:gd name="T45" fmla="*/ 103732 h 319149"/>
              <a:gd name="T46" fmla="*/ 277509 w 319438"/>
              <a:gd name="T47" fmla="*/ 67447 h 319149"/>
              <a:gd name="T48" fmla="*/ 250819 w 319438"/>
              <a:gd name="T49" fmla="*/ 37483 h 319149"/>
              <a:gd name="T50" fmla="*/ 217292 w 319438"/>
              <a:gd name="T51" fmla="*/ 15335 h 319149"/>
              <a:gd name="T52" fmla="*/ 178323 w 319438"/>
              <a:gd name="T53" fmla="*/ 2582 h 319149"/>
              <a:gd name="T54" fmla="*/ 150014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9" name="object 101"/>
          <p:cNvSpPr>
            <a:spLocks/>
          </p:cNvSpPr>
          <p:nvPr userDrawn="1"/>
        </p:nvSpPr>
        <p:spPr bwMode="auto">
          <a:xfrm>
            <a:off x="12461875" y="0"/>
            <a:ext cx="542925" cy="9753600"/>
          </a:xfrm>
          <a:custGeom>
            <a:avLst/>
            <a:gdLst>
              <a:gd name="T0" fmla="*/ 521298 w 543477"/>
              <a:gd name="T1" fmla="*/ 0 h 9753600"/>
              <a:gd name="T2" fmla="*/ 330685 w 543477"/>
              <a:gd name="T3" fmla="*/ 0 h 9753600"/>
              <a:gd name="T4" fmla="*/ 330685 w 543477"/>
              <a:gd name="T5" fmla="*/ 7537716 h 9753600"/>
              <a:gd name="T6" fmla="*/ 0 w 543477"/>
              <a:gd name="T7" fmla="*/ 7882483 h 9753600"/>
              <a:gd name="T8" fmla="*/ 330685 w 543477"/>
              <a:gd name="T9" fmla="*/ 8227225 h 9753600"/>
              <a:gd name="T10" fmla="*/ 330685 w 543477"/>
              <a:gd name="T11" fmla="*/ 9753600 h 9753600"/>
              <a:gd name="T12" fmla="*/ 521298 w 543477"/>
              <a:gd name="T13" fmla="*/ 9753600 h 9753600"/>
              <a:gd name="T14" fmla="*/ 521298 w 54347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3477" h="9753600">
                <a:moveTo>
                  <a:pt x="543477" y="0"/>
                </a:moveTo>
                <a:lnTo>
                  <a:pt x="344754" y="0"/>
                </a:lnTo>
                <a:lnTo>
                  <a:pt x="344754" y="7537716"/>
                </a:lnTo>
                <a:lnTo>
                  <a:pt x="0" y="7882483"/>
                </a:lnTo>
                <a:lnTo>
                  <a:pt x="344754" y="8227225"/>
                </a:lnTo>
                <a:lnTo>
                  <a:pt x="344754" y="9753600"/>
                </a:lnTo>
                <a:lnTo>
                  <a:pt x="543477" y="9753600"/>
                </a:lnTo>
                <a:lnTo>
                  <a:pt x="543477" y="0"/>
                </a:lnTo>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0" name="object 102"/>
          <p:cNvSpPr>
            <a:spLocks/>
          </p:cNvSpPr>
          <p:nvPr userDrawn="1"/>
        </p:nvSpPr>
        <p:spPr bwMode="auto">
          <a:xfrm>
            <a:off x="12653963" y="7727950"/>
            <a:ext cx="319087" cy="319088"/>
          </a:xfrm>
          <a:custGeom>
            <a:avLst/>
            <a:gdLst>
              <a:gd name="T0" fmla="*/ 150014 w 319438"/>
              <a:gd name="T1" fmla="*/ 0 h 319149"/>
              <a:gd name="T2" fmla="*/ 110016 w 319438"/>
              <a:gd name="T3" fmla="*/ 6268 h 319149"/>
              <a:gd name="T4" fmla="*/ 74127 w 319438"/>
              <a:gd name="T5" fmla="*/ 22762 h 319149"/>
              <a:gd name="T6" fmla="*/ 43769 w 319438"/>
              <a:gd name="T7" fmla="*/ 48188 h 319149"/>
              <a:gd name="T8" fmla="*/ 20350 w 319438"/>
              <a:gd name="T9" fmla="*/ 81255 h 319149"/>
              <a:gd name="T10" fmla="*/ 5287 w 319438"/>
              <a:gd name="T11" fmla="*/ 120753 h 319149"/>
              <a:gd name="T12" fmla="*/ 0 w 319438"/>
              <a:gd name="T13" fmla="*/ 165309 h 319149"/>
              <a:gd name="T14" fmla="*/ 1170 w 319438"/>
              <a:gd name="T15" fmla="*/ 179234 h 319149"/>
              <a:gd name="T16" fmla="*/ 11327 w 319438"/>
              <a:gd name="T17" fmla="*/ 218505 h 319149"/>
              <a:gd name="T18" fmla="*/ 30745 w 319438"/>
              <a:gd name="T19" fmla="*/ 253068 h 319149"/>
              <a:gd name="T20" fmla="*/ 58327 w 319438"/>
              <a:gd name="T21" fmla="*/ 281507 h 319149"/>
              <a:gd name="T22" fmla="*/ 93030 w 319438"/>
              <a:gd name="T23" fmla="*/ 302404 h 319149"/>
              <a:gd name="T24" fmla="*/ 133792 w 319438"/>
              <a:gd name="T25" fmla="*/ 314363 h 319149"/>
              <a:gd name="T26" fmla="*/ 163808 w 319438"/>
              <a:gd name="T27" fmla="*/ 316648 h 319149"/>
              <a:gd name="T28" fmla="*/ 177590 w 319438"/>
              <a:gd name="T29" fmla="*/ 314971 h 319149"/>
              <a:gd name="T30" fmla="*/ 216295 w 319438"/>
              <a:gd name="T31" fmla="*/ 302685 h 319149"/>
              <a:gd name="T32" fmla="*/ 249868 w 319438"/>
              <a:gd name="T33" fmla="*/ 280783 h 319149"/>
              <a:gd name="T34" fmla="*/ 276801 w 319438"/>
              <a:gd name="T35" fmla="*/ 250859 h 319149"/>
              <a:gd name="T36" fmla="*/ 295587 w 319438"/>
              <a:gd name="T37" fmla="*/ 214447 h 319149"/>
              <a:gd name="T38" fmla="*/ 304720 w 319438"/>
              <a:gd name="T39" fmla="*/ 173126 h 319149"/>
              <a:gd name="T40" fmla="*/ 305359 w 319438"/>
              <a:gd name="T41" fmla="*/ 158531 h 319149"/>
              <a:gd name="T42" fmla="*/ 304796 w 319438"/>
              <a:gd name="T43" fmla="*/ 144800 h 319149"/>
              <a:gd name="T44" fmla="*/ 295966 w 319438"/>
              <a:gd name="T45" fmla="*/ 103732 h 319149"/>
              <a:gd name="T46" fmla="*/ 277509 w 319438"/>
              <a:gd name="T47" fmla="*/ 67447 h 319149"/>
              <a:gd name="T48" fmla="*/ 250819 w 319438"/>
              <a:gd name="T49" fmla="*/ 37483 h 319149"/>
              <a:gd name="T50" fmla="*/ 217292 w 319438"/>
              <a:gd name="T51" fmla="*/ 15335 h 319149"/>
              <a:gd name="T52" fmla="*/ 178323 w 319438"/>
              <a:gd name="T53" fmla="*/ 2582 h 319149"/>
              <a:gd name="T54" fmla="*/ 150014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 name="Holder 2"/>
          <p:cNvSpPr>
            <a:spLocks noGrp="1"/>
          </p:cNvSpPr>
          <p:nvPr>
            <p:ph type="title"/>
          </p:nvPr>
        </p:nvSpPr>
        <p:spPr/>
        <p:txBody>
          <a:bodyPr/>
          <a:lstStyle/>
          <a:p>
            <a:endParaRPr/>
          </a:p>
        </p:txBody>
      </p:sp>
      <p:sp>
        <p:nvSpPr>
          <p:cNvPr id="11" name="Holder 3"/>
          <p:cNvSpPr>
            <a:spLocks noGrp="1"/>
          </p:cNvSpPr>
          <p:nvPr>
            <p:ph type="ftr" sz="quarter" idx="10"/>
          </p:nvPr>
        </p:nvSpPr>
        <p:spPr/>
        <p:txBody>
          <a:bodyPr/>
          <a:lstStyle>
            <a:lvl1pPr algn="ctr">
              <a:defRPr>
                <a:solidFill>
                  <a:schemeClr val="tx1">
                    <a:tint val="75000"/>
                  </a:schemeClr>
                </a:solidFill>
              </a:defRPr>
            </a:lvl1pPr>
          </a:lstStyle>
          <a:p>
            <a:pPr>
              <a:defRPr/>
            </a:pPr>
            <a:endParaRPr/>
          </a:p>
        </p:txBody>
      </p:sp>
      <p:sp>
        <p:nvSpPr>
          <p:cNvPr id="12" name="Holder 4"/>
          <p:cNvSpPr>
            <a:spLocks noGrp="1"/>
          </p:cNvSpPr>
          <p:nvPr>
            <p:ph type="dt" sz="half" idx="11"/>
          </p:nvPr>
        </p:nvSpPr>
        <p:spPr/>
        <p:txBody>
          <a:bodyPr/>
          <a:lstStyle>
            <a:lvl1pPr algn="l">
              <a:defRPr>
                <a:solidFill>
                  <a:schemeClr val="tx1">
                    <a:tint val="75000"/>
                  </a:schemeClr>
                </a:solidFill>
              </a:defRPr>
            </a:lvl1pPr>
          </a:lstStyle>
          <a:p>
            <a:pPr>
              <a:defRPr/>
            </a:pPr>
            <a:fld id="{97504F74-FA31-4307-BDE7-EE923AC83383}" type="datetimeFigureOut">
              <a:rPr lang="en-US"/>
              <a:pPr>
                <a:defRPr/>
              </a:pPr>
              <a:t>10/8/2014</a:t>
            </a:fld>
            <a:endParaRPr lang="en-US"/>
          </a:p>
        </p:txBody>
      </p:sp>
      <p:sp>
        <p:nvSpPr>
          <p:cNvPr id="13" name="Holder 6"/>
          <p:cNvSpPr>
            <a:spLocks noGrp="1"/>
          </p:cNvSpPr>
          <p:nvPr>
            <p:ph type="sldNum" sz="quarter" idx="12"/>
          </p:nvPr>
        </p:nvSpPr>
        <p:spPr/>
        <p:txBody>
          <a:bodyPr/>
          <a:lstStyle>
            <a:lvl1pPr>
              <a:defRPr/>
            </a:lvl1pPr>
          </a:lstStyle>
          <a:p>
            <a:pPr>
              <a:defRPr/>
            </a:pPr>
            <a:fld id="{BCB58763-BD56-439E-82A9-9E506A87A509}" type="slidenum">
              <a:rPr lang="en-US" altLang="zh-TW"/>
              <a:pPr>
                <a:defRPr/>
              </a:pPr>
              <a:t>‹#›</a:t>
            </a:fld>
            <a:endParaRPr lang="zh-TW" altLang="en-US">
              <a:solidFill>
                <a:schemeClr val="tx1"/>
              </a:solidFill>
            </a:endParaRPr>
          </a:p>
        </p:txBody>
      </p:sp>
    </p:spTree>
    <p:extLst>
      <p:ext uri="{BB962C8B-B14F-4D97-AF65-F5344CB8AC3E}">
        <p14:creationId xmlns:p14="http://schemas.microsoft.com/office/powerpoint/2010/main" val="3428405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sp>
        <p:nvSpPr>
          <p:cNvPr id="2" name="bk object 16"/>
          <p:cNvSpPr>
            <a:spLocks/>
          </p:cNvSpPr>
          <p:nvPr/>
        </p:nvSpPr>
        <p:spPr bwMode="auto">
          <a:xfrm>
            <a:off x="0" y="0"/>
            <a:ext cx="13004800" cy="9753600"/>
          </a:xfrm>
          <a:custGeom>
            <a:avLst/>
            <a:gdLst>
              <a:gd name="T0" fmla="*/ 0 w 13004800"/>
              <a:gd name="T1" fmla="*/ 9754640 h 9753574"/>
              <a:gd name="T2" fmla="*/ 13004800 w 13004800"/>
              <a:gd name="T3" fmla="*/ 9754640 h 9753574"/>
              <a:gd name="T4" fmla="*/ 13004800 w 13004800"/>
              <a:gd name="T5" fmla="*/ 0 h 9753574"/>
              <a:gd name="T6" fmla="*/ 0 w 13004800"/>
              <a:gd name="T7" fmla="*/ 0 h 9753574"/>
              <a:gd name="T8" fmla="*/ 0 w 13004800"/>
              <a:gd name="T9" fmla="*/ 9754640 h 97535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004800" h="9753574">
                <a:moveTo>
                  <a:pt x="0" y="9753574"/>
                </a:moveTo>
                <a:lnTo>
                  <a:pt x="13004800" y="9753574"/>
                </a:lnTo>
                <a:lnTo>
                  <a:pt x="13004800" y="0"/>
                </a:lnTo>
                <a:lnTo>
                  <a:pt x="0" y="0"/>
                </a:lnTo>
                <a:lnTo>
                  <a:pt x="0" y="9753574"/>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3" name="object 101"/>
          <p:cNvSpPr>
            <a:spLocks/>
          </p:cNvSpPr>
          <p:nvPr userDrawn="1"/>
        </p:nvSpPr>
        <p:spPr bwMode="auto">
          <a:xfrm>
            <a:off x="12461875" y="0"/>
            <a:ext cx="542925" cy="9753600"/>
          </a:xfrm>
          <a:custGeom>
            <a:avLst/>
            <a:gdLst>
              <a:gd name="T0" fmla="*/ 521298 w 543477"/>
              <a:gd name="T1" fmla="*/ 0 h 9753600"/>
              <a:gd name="T2" fmla="*/ 330685 w 543477"/>
              <a:gd name="T3" fmla="*/ 0 h 9753600"/>
              <a:gd name="T4" fmla="*/ 330685 w 543477"/>
              <a:gd name="T5" fmla="*/ 7537716 h 9753600"/>
              <a:gd name="T6" fmla="*/ 0 w 543477"/>
              <a:gd name="T7" fmla="*/ 7882483 h 9753600"/>
              <a:gd name="T8" fmla="*/ 330685 w 543477"/>
              <a:gd name="T9" fmla="*/ 8227225 h 9753600"/>
              <a:gd name="T10" fmla="*/ 330685 w 543477"/>
              <a:gd name="T11" fmla="*/ 9753600 h 9753600"/>
              <a:gd name="T12" fmla="*/ 521298 w 543477"/>
              <a:gd name="T13" fmla="*/ 9753600 h 9753600"/>
              <a:gd name="T14" fmla="*/ 521298 w 54347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3477" h="9753600">
                <a:moveTo>
                  <a:pt x="543477" y="0"/>
                </a:moveTo>
                <a:lnTo>
                  <a:pt x="344754" y="0"/>
                </a:lnTo>
                <a:lnTo>
                  <a:pt x="344754" y="7537716"/>
                </a:lnTo>
                <a:lnTo>
                  <a:pt x="0" y="7882483"/>
                </a:lnTo>
                <a:lnTo>
                  <a:pt x="344754" y="8227225"/>
                </a:lnTo>
                <a:lnTo>
                  <a:pt x="344754" y="9753600"/>
                </a:lnTo>
                <a:lnTo>
                  <a:pt x="543477" y="9753600"/>
                </a:lnTo>
                <a:lnTo>
                  <a:pt x="543477" y="0"/>
                </a:lnTo>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4" name="object 102"/>
          <p:cNvSpPr>
            <a:spLocks/>
          </p:cNvSpPr>
          <p:nvPr userDrawn="1"/>
        </p:nvSpPr>
        <p:spPr bwMode="auto">
          <a:xfrm>
            <a:off x="12653963" y="7727950"/>
            <a:ext cx="319087" cy="319088"/>
          </a:xfrm>
          <a:custGeom>
            <a:avLst/>
            <a:gdLst>
              <a:gd name="T0" fmla="*/ 150014 w 319438"/>
              <a:gd name="T1" fmla="*/ 0 h 319149"/>
              <a:gd name="T2" fmla="*/ 110016 w 319438"/>
              <a:gd name="T3" fmla="*/ 6268 h 319149"/>
              <a:gd name="T4" fmla="*/ 74127 w 319438"/>
              <a:gd name="T5" fmla="*/ 22762 h 319149"/>
              <a:gd name="T6" fmla="*/ 43769 w 319438"/>
              <a:gd name="T7" fmla="*/ 48188 h 319149"/>
              <a:gd name="T8" fmla="*/ 20350 w 319438"/>
              <a:gd name="T9" fmla="*/ 81255 h 319149"/>
              <a:gd name="T10" fmla="*/ 5287 w 319438"/>
              <a:gd name="T11" fmla="*/ 120753 h 319149"/>
              <a:gd name="T12" fmla="*/ 0 w 319438"/>
              <a:gd name="T13" fmla="*/ 165309 h 319149"/>
              <a:gd name="T14" fmla="*/ 1170 w 319438"/>
              <a:gd name="T15" fmla="*/ 179234 h 319149"/>
              <a:gd name="T16" fmla="*/ 11327 w 319438"/>
              <a:gd name="T17" fmla="*/ 218505 h 319149"/>
              <a:gd name="T18" fmla="*/ 30745 w 319438"/>
              <a:gd name="T19" fmla="*/ 253068 h 319149"/>
              <a:gd name="T20" fmla="*/ 58327 w 319438"/>
              <a:gd name="T21" fmla="*/ 281507 h 319149"/>
              <a:gd name="T22" fmla="*/ 93030 w 319438"/>
              <a:gd name="T23" fmla="*/ 302404 h 319149"/>
              <a:gd name="T24" fmla="*/ 133792 w 319438"/>
              <a:gd name="T25" fmla="*/ 314363 h 319149"/>
              <a:gd name="T26" fmla="*/ 163808 w 319438"/>
              <a:gd name="T27" fmla="*/ 316648 h 319149"/>
              <a:gd name="T28" fmla="*/ 177590 w 319438"/>
              <a:gd name="T29" fmla="*/ 314971 h 319149"/>
              <a:gd name="T30" fmla="*/ 216295 w 319438"/>
              <a:gd name="T31" fmla="*/ 302685 h 319149"/>
              <a:gd name="T32" fmla="*/ 249868 w 319438"/>
              <a:gd name="T33" fmla="*/ 280783 h 319149"/>
              <a:gd name="T34" fmla="*/ 276801 w 319438"/>
              <a:gd name="T35" fmla="*/ 250859 h 319149"/>
              <a:gd name="T36" fmla="*/ 295587 w 319438"/>
              <a:gd name="T37" fmla="*/ 214447 h 319149"/>
              <a:gd name="T38" fmla="*/ 304720 w 319438"/>
              <a:gd name="T39" fmla="*/ 173126 h 319149"/>
              <a:gd name="T40" fmla="*/ 305359 w 319438"/>
              <a:gd name="T41" fmla="*/ 158531 h 319149"/>
              <a:gd name="T42" fmla="*/ 304796 w 319438"/>
              <a:gd name="T43" fmla="*/ 144800 h 319149"/>
              <a:gd name="T44" fmla="*/ 295966 w 319438"/>
              <a:gd name="T45" fmla="*/ 103732 h 319149"/>
              <a:gd name="T46" fmla="*/ 277509 w 319438"/>
              <a:gd name="T47" fmla="*/ 67447 h 319149"/>
              <a:gd name="T48" fmla="*/ 250819 w 319438"/>
              <a:gd name="T49" fmla="*/ 37483 h 319149"/>
              <a:gd name="T50" fmla="*/ 217292 w 319438"/>
              <a:gd name="T51" fmla="*/ 15335 h 319149"/>
              <a:gd name="T52" fmla="*/ 178323 w 319438"/>
              <a:gd name="T53" fmla="*/ 2582 h 319149"/>
              <a:gd name="T54" fmla="*/ 150014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5" name="object 101"/>
          <p:cNvSpPr>
            <a:spLocks/>
          </p:cNvSpPr>
          <p:nvPr userDrawn="1"/>
        </p:nvSpPr>
        <p:spPr bwMode="auto">
          <a:xfrm>
            <a:off x="12461875" y="0"/>
            <a:ext cx="542925" cy="9753600"/>
          </a:xfrm>
          <a:custGeom>
            <a:avLst/>
            <a:gdLst>
              <a:gd name="T0" fmla="*/ 521298 w 543477"/>
              <a:gd name="T1" fmla="*/ 0 h 9753600"/>
              <a:gd name="T2" fmla="*/ 330685 w 543477"/>
              <a:gd name="T3" fmla="*/ 0 h 9753600"/>
              <a:gd name="T4" fmla="*/ 330685 w 543477"/>
              <a:gd name="T5" fmla="*/ 7537716 h 9753600"/>
              <a:gd name="T6" fmla="*/ 0 w 543477"/>
              <a:gd name="T7" fmla="*/ 7882483 h 9753600"/>
              <a:gd name="T8" fmla="*/ 330685 w 543477"/>
              <a:gd name="T9" fmla="*/ 8227225 h 9753600"/>
              <a:gd name="T10" fmla="*/ 330685 w 543477"/>
              <a:gd name="T11" fmla="*/ 9753600 h 9753600"/>
              <a:gd name="T12" fmla="*/ 521298 w 543477"/>
              <a:gd name="T13" fmla="*/ 9753600 h 9753600"/>
              <a:gd name="T14" fmla="*/ 521298 w 54347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3477" h="9753600">
                <a:moveTo>
                  <a:pt x="543477" y="0"/>
                </a:moveTo>
                <a:lnTo>
                  <a:pt x="344754" y="0"/>
                </a:lnTo>
                <a:lnTo>
                  <a:pt x="344754" y="7537716"/>
                </a:lnTo>
                <a:lnTo>
                  <a:pt x="0" y="7882483"/>
                </a:lnTo>
                <a:lnTo>
                  <a:pt x="344754" y="8227225"/>
                </a:lnTo>
                <a:lnTo>
                  <a:pt x="344754" y="9753600"/>
                </a:lnTo>
                <a:lnTo>
                  <a:pt x="543477" y="9753600"/>
                </a:lnTo>
                <a:lnTo>
                  <a:pt x="543477" y="0"/>
                </a:lnTo>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6" name="object 102"/>
          <p:cNvSpPr>
            <a:spLocks/>
          </p:cNvSpPr>
          <p:nvPr userDrawn="1"/>
        </p:nvSpPr>
        <p:spPr bwMode="auto">
          <a:xfrm>
            <a:off x="12653963" y="7727950"/>
            <a:ext cx="319087" cy="319088"/>
          </a:xfrm>
          <a:custGeom>
            <a:avLst/>
            <a:gdLst>
              <a:gd name="T0" fmla="*/ 150014 w 319438"/>
              <a:gd name="T1" fmla="*/ 0 h 319149"/>
              <a:gd name="T2" fmla="*/ 110016 w 319438"/>
              <a:gd name="T3" fmla="*/ 6268 h 319149"/>
              <a:gd name="T4" fmla="*/ 74127 w 319438"/>
              <a:gd name="T5" fmla="*/ 22762 h 319149"/>
              <a:gd name="T6" fmla="*/ 43769 w 319438"/>
              <a:gd name="T7" fmla="*/ 48188 h 319149"/>
              <a:gd name="T8" fmla="*/ 20350 w 319438"/>
              <a:gd name="T9" fmla="*/ 81255 h 319149"/>
              <a:gd name="T10" fmla="*/ 5287 w 319438"/>
              <a:gd name="T11" fmla="*/ 120753 h 319149"/>
              <a:gd name="T12" fmla="*/ 0 w 319438"/>
              <a:gd name="T13" fmla="*/ 165309 h 319149"/>
              <a:gd name="T14" fmla="*/ 1170 w 319438"/>
              <a:gd name="T15" fmla="*/ 179234 h 319149"/>
              <a:gd name="T16" fmla="*/ 11327 w 319438"/>
              <a:gd name="T17" fmla="*/ 218505 h 319149"/>
              <a:gd name="T18" fmla="*/ 30745 w 319438"/>
              <a:gd name="T19" fmla="*/ 253068 h 319149"/>
              <a:gd name="T20" fmla="*/ 58327 w 319438"/>
              <a:gd name="T21" fmla="*/ 281507 h 319149"/>
              <a:gd name="T22" fmla="*/ 93030 w 319438"/>
              <a:gd name="T23" fmla="*/ 302404 h 319149"/>
              <a:gd name="T24" fmla="*/ 133792 w 319438"/>
              <a:gd name="T25" fmla="*/ 314363 h 319149"/>
              <a:gd name="T26" fmla="*/ 163808 w 319438"/>
              <a:gd name="T27" fmla="*/ 316648 h 319149"/>
              <a:gd name="T28" fmla="*/ 177590 w 319438"/>
              <a:gd name="T29" fmla="*/ 314971 h 319149"/>
              <a:gd name="T30" fmla="*/ 216295 w 319438"/>
              <a:gd name="T31" fmla="*/ 302685 h 319149"/>
              <a:gd name="T32" fmla="*/ 249868 w 319438"/>
              <a:gd name="T33" fmla="*/ 280783 h 319149"/>
              <a:gd name="T34" fmla="*/ 276801 w 319438"/>
              <a:gd name="T35" fmla="*/ 250859 h 319149"/>
              <a:gd name="T36" fmla="*/ 295587 w 319438"/>
              <a:gd name="T37" fmla="*/ 214447 h 319149"/>
              <a:gd name="T38" fmla="*/ 304720 w 319438"/>
              <a:gd name="T39" fmla="*/ 173126 h 319149"/>
              <a:gd name="T40" fmla="*/ 305359 w 319438"/>
              <a:gd name="T41" fmla="*/ 158531 h 319149"/>
              <a:gd name="T42" fmla="*/ 304796 w 319438"/>
              <a:gd name="T43" fmla="*/ 144800 h 319149"/>
              <a:gd name="T44" fmla="*/ 295966 w 319438"/>
              <a:gd name="T45" fmla="*/ 103732 h 319149"/>
              <a:gd name="T46" fmla="*/ 277509 w 319438"/>
              <a:gd name="T47" fmla="*/ 67447 h 319149"/>
              <a:gd name="T48" fmla="*/ 250819 w 319438"/>
              <a:gd name="T49" fmla="*/ 37483 h 319149"/>
              <a:gd name="T50" fmla="*/ 217292 w 319438"/>
              <a:gd name="T51" fmla="*/ 15335 h 319149"/>
              <a:gd name="T52" fmla="*/ 178323 w 319438"/>
              <a:gd name="T53" fmla="*/ 2582 h 319149"/>
              <a:gd name="T54" fmla="*/ 150014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7" name="Holder 2"/>
          <p:cNvSpPr>
            <a:spLocks noGrp="1"/>
          </p:cNvSpPr>
          <p:nvPr>
            <p:ph type="ftr" sz="quarter" idx="10"/>
          </p:nvPr>
        </p:nvSpPr>
        <p:spPr/>
        <p:txBody>
          <a:bodyPr/>
          <a:lstStyle>
            <a:lvl1pPr algn="ctr">
              <a:defRPr>
                <a:solidFill>
                  <a:schemeClr val="tx1">
                    <a:tint val="75000"/>
                  </a:schemeClr>
                </a:solidFill>
              </a:defRPr>
            </a:lvl1pPr>
          </a:lstStyle>
          <a:p>
            <a:pPr>
              <a:defRPr/>
            </a:pPr>
            <a:endParaRPr/>
          </a:p>
        </p:txBody>
      </p:sp>
      <p:sp>
        <p:nvSpPr>
          <p:cNvPr id="8" name="Holder 3"/>
          <p:cNvSpPr>
            <a:spLocks noGrp="1"/>
          </p:cNvSpPr>
          <p:nvPr>
            <p:ph type="dt" sz="half" idx="11"/>
          </p:nvPr>
        </p:nvSpPr>
        <p:spPr/>
        <p:txBody>
          <a:bodyPr/>
          <a:lstStyle>
            <a:lvl1pPr algn="l">
              <a:defRPr>
                <a:solidFill>
                  <a:schemeClr val="tx1">
                    <a:tint val="75000"/>
                  </a:schemeClr>
                </a:solidFill>
              </a:defRPr>
            </a:lvl1pPr>
          </a:lstStyle>
          <a:p>
            <a:pPr>
              <a:defRPr/>
            </a:pPr>
            <a:fld id="{6A39C7F5-316E-4BB7-84D1-CBFC18DC4C45}" type="datetimeFigureOut">
              <a:rPr lang="en-US"/>
              <a:pPr>
                <a:defRPr/>
              </a:pPr>
              <a:t>10/8/2014</a:t>
            </a:fld>
            <a:endParaRPr lang="en-US"/>
          </a:p>
        </p:txBody>
      </p:sp>
      <p:sp>
        <p:nvSpPr>
          <p:cNvPr id="9" name="Holder 6"/>
          <p:cNvSpPr>
            <a:spLocks noGrp="1"/>
          </p:cNvSpPr>
          <p:nvPr>
            <p:ph type="sldNum" sz="quarter" idx="12"/>
          </p:nvPr>
        </p:nvSpPr>
        <p:spPr/>
        <p:txBody>
          <a:bodyPr/>
          <a:lstStyle>
            <a:lvl1pPr>
              <a:defRPr/>
            </a:lvl1pPr>
          </a:lstStyle>
          <a:p>
            <a:pPr>
              <a:defRPr/>
            </a:pPr>
            <a:fld id="{DD1D1424-F990-430C-8BCA-83EADF49C935}" type="slidenum">
              <a:rPr lang="en-US" altLang="zh-TW"/>
              <a:pPr>
                <a:defRPr/>
              </a:pPr>
              <a:t>‹#›</a:t>
            </a:fld>
            <a:endParaRPr lang="zh-TW" altLang="en-US">
              <a:solidFill>
                <a:schemeClr val="tx1"/>
              </a:solidFill>
            </a:endParaRPr>
          </a:p>
        </p:txBody>
      </p:sp>
    </p:spTree>
    <p:extLst>
      <p:ext uri="{BB962C8B-B14F-4D97-AF65-F5344CB8AC3E}">
        <p14:creationId xmlns:p14="http://schemas.microsoft.com/office/powerpoint/2010/main" val="216732453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object 101"/>
          <p:cNvSpPr>
            <a:spLocks/>
          </p:cNvSpPr>
          <p:nvPr userDrawn="1"/>
        </p:nvSpPr>
        <p:spPr bwMode="auto">
          <a:xfrm>
            <a:off x="12461875" y="0"/>
            <a:ext cx="542925" cy="9753600"/>
          </a:xfrm>
          <a:custGeom>
            <a:avLst/>
            <a:gdLst>
              <a:gd name="T0" fmla="*/ 521298 w 543477"/>
              <a:gd name="T1" fmla="*/ 0 h 9753600"/>
              <a:gd name="T2" fmla="*/ 330685 w 543477"/>
              <a:gd name="T3" fmla="*/ 0 h 9753600"/>
              <a:gd name="T4" fmla="*/ 330685 w 543477"/>
              <a:gd name="T5" fmla="*/ 7537716 h 9753600"/>
              <a:gd name="T6" fmla="*/ 0 w 543477"/>
              <a:gd name="T7" fmla="*/ 7882483 h 9753600"/>
              <a:gd name="T8" fmla="*/ 330685 w 543477"/>
              <a:gd name="T9" fmla="*/ 8227225 h 9753600"/>
              <a:gd name="T10" fmla="*/ 330685 w 543477"/>
              <a:gd name="T11" fmla="*/ 9753600 h 9753600"/>
              <a:gd name="T12" fmla="*/ 521298 w 543477"/>
              <a:gd name="T13" fmla="*/ 9753600 h 9753600"/>
              <a:gd name="T14" fmla="*/ 521298 w 54347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3477" h="9753600">
                <a:moveTo>
                  <a:pt x="543477" y="0"/>
                </a:moveTo>
                <a:lnTo>
                  <a:pt x="344754" y="0"/>
                </a:lnTo>
                <a:lnTo>
                  <a:pt x="344754" y="7537716"/>
                </a:lnTo>
                <a:lnTo>
                  <a:pt x="0" y="7882483"/>
                </a:lnTo>
                <a:lnTo>
                  <a:pt x="344754" y="8227225"/>
                </a:lnTo>
                <a:lnTo>
                  <a:pt x="344754" y="9753600"/>
                </a:lnTo>
                <a:lnTo>
                  <a:pt x="543477" y="9753600"/>
                </a:lnTo>
                <a:lnTo>
                  <a:pt x="543477" y="0"/>
                </a:lnTo>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027" name="bk object 16"/>
          <p:cNvSpPr>
            <a:spLocks/>
          </p:cNvSpPr>
          <p:nvPr userDrawn="1"/>
        </p:nvSpPr>
        <p:spPr bwMode="auto">
          <a:xfrm>
            <a:off x="0" y="0"/>
            <a:ext cx="13004800" cy="9753600"/>
          </a:xfrm>
          <a:custGeom>
            <a:avLst/>
            <a:gdLst>
              <a:gd name="T0" fmla="*/ 0 w 13004800"/>
              <a:gd name="T1" fmla="*/ 9753600 h 9753600"/>
              <a:gd name="T2" fmla="*/ 13004800 w 13004800"/>
              <a:gd name="T3" fmla="*/ 9753600 h 9753600"/>
              <a:gd name="T4" fmla="*/ 13004800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028" name="object 102"/>
          <p:cNvSpPr>
            <a:spLocks/>
          </p:cNvSpPr>
          <p:nvPr userDrawn="1"/>
        </p:nvSpPr>
        <p:spPr bwMode="auto">
          <a:xfrm>
            <a:off x="12653963" y="7727950"/>
            <a:ext cx="319087" cy="319088"/>
          </a:xfrm>
          <a:custGeom>
            <a:avLst/>
            <a:gdLst>
              <a:gd name="T0" fmla="*/ 150014 w 319438"/>
              <a:gd name="T1" fmla="*/ 0 h 319149"/>
              <a:gd name="T2" fmla="*/ 110016 w 319438"/>
              <a:gd name="T3" fmla="*/ 6268 h 319149"/>
              <a:gd name="T4" fmla="*/ 74127 w 319438"/>
              <a:gd name="T5" fmla="*/ 22762 h 319149"/>
              <a:gd name="T6" fmla="*/ 43769 w 319438"/>
              <a:gd name="T7" fmla="*/ 48188 h 319149"/>
              <a:gd name="T8" fmla="*/ 20350 w 319438"/>
              <a:gd name="T9" fmla="*/ 81255 h 319149"/>
              <a:gd name="T10" fmla="*/ 5287 w 319438"/>
              <a:gd name="T11" fmla="*/ 120753 h 319149"/>
              <a:gd name="T12" fmla="*/ 0 w 319438"/>
              <a:gd name="T13" fmla="*/ 165309 h 319149"/>
              <a:gd name="T14" fmla="*/ 1170 w 319438"/>
              <a:gd name="T15" fmla="*/ 179234 h 319149"/>
              <a:gd name="T16" fmla="*/ 11327 w 319438"/>
              <a:gd name="T17" fmla="*/ 218505 h 319149"/>
              <a:gd name="T18" fmla="*/ 30745 w 319438"/>
              <a:gd name="T19" fmla="*/ 253068 h 319149"/>
              <a:gd name="T20" fmla="*/ 58327 w 319438"/>
              <a:gd name="T21" fmla="*/ 281507 h 319149"/>
              <a:gd name="T22" fmla="*/ 93030 w 319438"/>
              <a:gd name="T23" fmla="*/ 302404 h 319149"/>
              <a:gd name="T24" fmla="*/ 133792 w 319438"/>
              <a:gd name="T25" fmla="*/ 314363 h 319149"/>
              <a:gd name="T26" fmla="*/ 163808 w 319438"/>
              <a:gd name="T27" fmla="*/ 316648 h 319149"/>
              <a:gd name="T28" fmla="*/ 177590 w 319438"/>
              <a:gd name="T29" fmla="*/ 314971 h 319149"/>
              <a:gd name="T30" fmla="*/ 216295 w 319438"/>
              <a:gd name="T31" fmla="*/ 302685 h 319149"/>
              <a:gd name="T32" fmla="*/ 249868 w 319438"/>
              <a:gd name="T33" fmla="*/ 280783 h 319149"/>
              <a:gd name="T34" fmla="*/ 276801 w 319438"/>
              <a:gd name="T35" fmla="*/ 250859 h 319149"/>
              <a:gd name="T36" fmla="*/ 295587 w 319438"/>
              <a:gd name="T37" fmla="*/ 214447 h 319149"/>
              <a:gd name="T38" fmla="*/ 304720 w 319438"/>
              <a:gd name="T39" fmla="*/ 173126 h 319149"/>
              <a:gd name="T40" fmla="*/ 305359 w 319438"/>
              <a:gd name="T41" fmla="*/ 158531 h 319149"/>
              <a:gd name="T42" fmla="*/ 304796 w 319438"/>
              <a:gd name="T43" fmla="*/ 144800 h 319149"/>
              <a:gd name="T44" fmla="*/ 295966 w 319438"/>
              <a:gd name="T45" fmla="*/ 103732 h 319149"/>
              <a:gd name="T46" fmla="*/ 277509 w 319438"/>
              <a:gd name="T47" fmla="*/ 67447 h 319149"/>
              <a:gd name="T48" fmla="*/ 250819 w 319438"/>
              <a:gd name="T49" fmla="*/ 37483 h 319149"/>
              <a:gd name="T50" fmla="*/ 217292 w 319438"/>
              <a:gd name="T51" fmla="*/ 15335 h 319149"/>
              <a:gd name="T52" fmla="*/ 178323 w 319438"/>
              <a:gd name="T53" fmla="*/ 2582 h 319149"/>
              <a:gd name="T54" fmla="*/ 150014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029" name="Holder 2"/>
          <p:cNvSpPr>
            <a:spLocks noGrp="1"/>
          </p:cNvSpPr>
          <p:nvPr>
            <p:ph type="title"/>
          </p:nvPr>
        </p:nvSpPr>
        <p:spPr bwMode="auto">
          <a:xfrm>
            <a:off x="1874838" y="719138"/>
            <a:ext cx="9255125"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endParaRPr lang="zh-TW" altLang="en-US" smtClean="0"/>
          </a:p>
        </p:txBody>
      </p:sp>
      <p:sp>
        <p:nvSpPr>
          <p:cNvPr id="1030" name="Holder 3"/>
          <p:cNvSpPr>
            <a:spLocks noGrp="1"/>
          </p:cNvSpPr>
          <p:nvPr>
            <p:ph type="body" idx="1"/>
          </p:nvPr>
        </p:nvSpPr>
        <p:spPr bwMode="auto">
          <a:xfrm>
            <a:off x="1865313" y="1893888"/>
            <a:ext cx="10733087" cy="686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endParaRPr lang="zh-TW" altLang="en-US" smtClean="0"/>
          </a:p>
        </p:txBody>
      </p:sp>
      <p:sp>
        <p:nvSpPr>
          <p:cNvPr id="4" name="Holder 4"/>
          <p:cNvSpPr>
            <a:spLocks noGrp="1"/>
          </p:cNvSpPr>
          <p:nvPr>
            <p:ph type="ftr" sz="quarter" idx="5"/>
          </p:nvPr>
        </p:nvSpPr>
        <p:spPr>
          <a:xfrm>
            <a:off x="4421188" y="9070975"/>
            <a:ext cx="4162425" cy="487363"/>
          </a:xfrm>
          <a:prstGeom prst="rect">
            <a:avLst/>
          </a:prstGeom>
        </p:spPr>
        <p:txBody>
          <a:bodyPr wrap="square" lIns="0" tIns="0" rIns="0" bIns="0">
            <a:noAutofit/>
          </a:bodyPr>
          <a:lstStyle>
            <a:lvl1pPr algn="ctr" eaLnBrk="1" fontAlgn="auto" hangingPunct="1">
              <a:spcBef>
                <a:spcPts val="0"/>
              </a:spcBef>
              <a:spcAft>
                <a:spcPts val="0"/>
              </a:spcAft>
              <a:defRPr kumimoji="0">
                <a:solidFill>
                  <a:schemeClr val="tx1">
                    <a:tint val="75000"/>
                  </a:schemeClr>
                </a:solidFill>
                <a:latin typeface="+mn-lt"/>
                <a:ea typeface="+mn-ea"/>
              </a:defRPr>
            </a:lvl1pPr>
          </a:lstStyle>
          <a:p>
            <a:pPr>
              <a:defRPr/>
            </a:pPr>
            <a:endParaRPr/>
          </a:p>
        </p:txBody>
      </p:sp>
      <p:sp>
        <p:nvSpPr>
          <p:cNvPr id="5" name="Holder 5"/>
          <p:cNvSpPr>
            <a:spLocks noGrp="1"/>
          </p:cNvSpPr>
          <p:nvPr>
            <p:ph type="dt" sz="half" idx="6"/>
          </p:nvPr>
        </p:nvSpPr>
        <p:spPr>
          <a:xfrm>
            <a:off x="650875" y="9070975"/>
            <a:ext cx="2990850" cy="487363"/>
          </a:xfrm>
          <a:prstGeom prst="rect">
            <a:avLst/>
          </a:prstGeom>
        </p:spPr>
        <p:txBody>
          <a:bodyPr wrap="square" lIns="0" tIns="0" rIns="0" bIns="0">
            <a:noAutofit/>
          </a:bodyPr>
          <a:lstStyle>
            <a:lvl1pPr algn="l" eaLnBrk="1" fontAlgn="auto" hangingPunct="1">
              <a:spcBef>
                <a:spcPts val="0"/>
              </a:spcBef>
              <a:spcAft>
                <a:spcPts val="0"/>
              </a:spcAft>
              <a:defRPr kumimoji="0">
                <a:solidFill>
                  <a:schemeClr val="tx1">
                    <a:tint val="75000"/>
                  </a:schemeClr>
                </a:solidFill>
                <a:latin typeface="+mn-lt"/>
                <a:ea typeface="+mn-ea"/>
              </a:defRPr>
            </a:lvl1pPr>
          </a:lstStyle>
          <a:p>
            <a:pPr>
              <a:defRPr/>
            </a:pPr>
            <a:fld id="{7E785C1B-B62F-4319-A32F-F81C0AFA2D7B}" type="datetimeFigureOut">
              <a:rPr lang="en-US"/>
              <a:pPr>
                <a:defRPr/>
              </a:pPr>
              <a:t>10/8/2014</a:t>
            </a:fld>
            <a:endParaRPr lang="en-US"/>
          </a:p>
        </p:txBody>
      </p:sp>
      <p:sp>
        <p:nvSpPr>
          <p:cNvPr id="1033" name="object 101"/>
          <p:cNvSpPr>
            <a:spLocks/>
          </p:cNvSpPr>
          <p:nvPr userDrawn="1"/>
        </p:nvSpPr>
        <p:spPr bwMode="auto">
          <a:xfrm>
            <a:off x="12461875" y="0"/>
            <a:ext cx="542925" cy="9753600"/>
          </a:xfrm>
          <a:custGeom>
            <a:avLst/>
            <a:gdLst>
              <a:gd name="T0" fmla="*/ 521298 w 543477"/>
              <a:gd name="T1" fmla="*/ 0 h 9753600"/>
              <a:gd name="T2" fmla="*/ 330685 w 543477"/>
              <a:gd name="T3" fmla="*/ 0 h 9753600"/>
              <a:gd name="T4" fmla="*/ 330685 w 543477"/>
              <a:gd name="T5" fmla="*/ 7537716 h 9753600"/>
              <a:gd name="T6" fmla="*/ 0 w 543477"/>
              <a:gd name="T7" fmla="*/ 7882483 h 9753600"/>
              <a:gd name="T8" fmla="*/ 330685 w 543477"/>
              <a:gd name="T9" fmla="*/ 8227225 h 9753600"/>
              <a:gd name="T10" fmla="*/ 330685 w 543477"/>
              <a:gd name="T11" fmla="*/ 9753600 h 9753600"/>
              <a:gd name="T12" fmla="*/ 521298 w 543477"/>
              <a:gd name="T13" fmla="*/ 9753600 h 9753600"/>
              <a:gd name="T14" fmla="*/ 521298 w 54347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3477" h="9753600">
                <a:moveTo>
                  <a:pt x="543477" y="0"/>
                </a:moveTo>
                <a:lnTo>
                  <a:pt x="344754" y="0"/>
                </a:lnTo>
                <a:lnTo>
                  <a:pt x="344754" y="7537716"/>
                </a:lnTo>
                <a:lnTo>
                  <a:pt x="0" y="7882483"/>
                </a:lnTo>
                <a:lnTo>
                  <a:pt x="344754" y="8227225"/>
                </a:lnTo>
                <a:lnTo>
                  <a:pt x="344754" y="9753600"/>
                </a:lnTo>
                <a:lnTo>
                  <a:pt x="543477" y="9753600"/>
                </a:lnTo>
                <a:lnTo>
                  <a:pt x="543477" y="0"/>
                </a:lnTo>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034" name="object 102"/>
          <p:cNvSpPr>
            <a:spLocks/>
          </p:cNvSpPr>
          <p:nvPr userDrawn="1"/>
        </p:nvSpPr>
        <p:spPr bwMode="auto">
          <a:xfrm>
            <a:off x="12653963" y="7727950"/>
            <a:ext cx="319087" cy="319088"/>
          </a:xfrm>
          <a:custGeom>
            <a:avLst/>
            <a:gdLst>
              <a:gd name="T0" fmla="*/ 150014 w 319438"/>
              <a:gd name="T1" fmla="*/ 0 h 319149"/>
              <a:gd name="T2" fmla="*/ 110016 w 319438"/>
              <a:gd name="T3" fmla="*/ 6268 h 319149"/>
              <a:gd name="T4" fmla="*/ 74127 w 319438"/>
              <a:gd name="T5" fmla="*/ 22762 h 319149"/>
              <a:gd name="T6" fmla="*/ 43769 w 319438"/>
              <a:gd name="T7" fmla="*/ 48188 h 319149"/>
              <a:gd name="T8" fmla="*/ 20350 w 319438"/>
              <a:gd name="T9" fmla="*/ 81255 h 319149"/>
              <a:gd name="T10" fmla="*/ 5287 w 319438"/>
              <a:gd name="T11" fmla="*/ 120753 h 319149"/>
              <a:gd name="T12" fmla="*/ 0 w 319438"/>
              <a:gd name="T13" fmla="*/ 165309 h 319149"/>
              <a:gd name="T14" fmla="*/ 1170 w 319438"/>
              <a:gd name="T15" fmla="*/ 179234 h 319149"/>
              <a:gd name="T16" fmla="*/ 11327 w 319438"/>
              <a:gd name="T17" fmla="*/ 218505 h 319149"/>
              <a:gd name="T18" fmla="*/ 30745 w 319438"/>
              <a:gd name="T19" fmla="*/ 253068 h 319149"/>
              <a:gd name="T20" fmla="*/ 58327 w 319438"/>
              <a:gd name="T21" fmla="*/ 281507 h 319149"/>
              <a:gd name="T22" fmla="*/ 93030 w 319438"/>
              <a:gd name="T23" fmla="*/ 302404 h 319149"/>
              <a:gd name="T24" fmla="*/ 133792 w 319438"/>
              <a:gd name="T25" fmla="*/ 314363 h 319149"/>
              <a:gd name="T26" fmla="*/ 163808 w 319438"/>
              <a:gd name="T27" fmla="*/ 316648 h 319149"/>
              <a:gd name="T28" fmla="*/ 177590 w 319438"/>
              <a:gd name="T29" fmla="*/ 314971 h 319149"/>
              <a:gd name="T30" fmla="*/ 216295 w 319438"/>
              <a:gd name="T31" fmla="*/ 302685 h 319149"/>
              <a:gd name="T32" fmla="*/ 249868 w 319438"/>
              <a:gd name="T33" fmla="*/ 280783 h 319149"/>
              <a:gd name="T34" fmla="*/ 276801 w 319438"/>
              <a:gd name="T35" fmla="*/ 250859 h 319149"/>
              <a:gd name="T36" fmla="*/ 295587 w 319438"/>
              <a:gd name="T37" fmla="*/ 214447 h 319149"/>
              <a:gd name="T38" fmla="*/ 304720 w 319438"/>
              <a:gd name="T39" fmla="*/ 173126 h 319149"/>
              <a:gd name="T40" fmla="*/ 305359 w 319438"/>
              <a:gd name="T41" fmla="*/ 158531 h 319149"/>
              <a:gd name="T42" fmla="*/ 304796 w 319438"/>
              <a:gd name="T43" fmla="*/ 144800 h 319149"/>
              <a:gd name="T44" fmla="*/ 295966 w 319438"/>
              <a:gd name="T45" fmla="*/ 103732 h 319149"/>
              <a:gd name="T46" fmla="*/ 277509 w 319438"/>
              <a:gd name="T47" fmla="*/ 67447 h 319149"/>
              <a:gd name="T48" fmla="*/ 250819 w 319438"/>
              <a:gd name="T49" fmla="*/ 37483 h 319149"/>
              <a:gd name="T50" fmla="*/ 217292 w 319438"/>
              <a:gd name="T51" fmla="*/ 15335 h 319149"/>
              <a:gd name="T52" fmla="*/ 178323 w 319438"/>
              <a:gd name="T53" fmla="*/ 2582 h 319149"/>
              <a:gd name="T54" fmla="*/ 150014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6" name="Holder 6"/>
          <p:cNvSpPr>
            <a:spLocks noGrp="1"/>
          </p:cNvSpPr>
          <p:nvPr>
            <p:ph type="sldNum" sz="quarter" idx="7"/>
          </p:nvPr>
        </p:nvSpPr>
        <p:spPr>
          <a:xfrm>
            <a:off x="12677775" y="7769225"/>
            <a:ext cx="273050" cy="238125"/>
          </a:xfrm>
          <a:prstGeom prst="rect">
            <a:avLst/>
          </a:prstGeom>
        </p:spPr>
        <p:txBody>
          <a:bodyPr vert="horz" wrap="square" lIns="0" tIns="0" rIns="0" bIns="0" numCol="1" anchor="t" anchorCtr="0" compatLnSpc="1">
            <a:prstTxWarp prst="textNoShape">
              <a:avLst/>
            </a:prstTxWarp>
            <a:noAutofit/>
          </a:bodyPr>
          <a:lstStyle>
            <a:lvl1pPr algn="ctr" eaLnBrk="1" hangingPunct="1">
              <a:defRPr kumimoji="0" sz="1500">
                <a:solidFill>
                  <a:srgbClr val="FFFFFF"/>
                </a:solidFill>
                <a:latin typeface="微軟正黑體" panose="020B0604030504040204" pitchFamily="34" charset="-120"/>
                <a:ea typeface="微軟正黑體" panose="020B0604030504040204" pitchFamily="34" charset="-120"/>
              </a:defRPr>
            </a:lvl1pPr>
          </a:lstStyle>
          <a:p>
            <a:pPr>
              <a:defRPr/>
            </a:pPr>
            <a:fld id="{E14DEA48-7140-40FE-A44B-FAB60AD6FD24}" type="slidenum">
              <a:rPr lang="en-US" altLang="zh-TW"/>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4166" r:id="rId1"/>
    <p:sldLayoutId id="2147484167" r:id="rId2"/>
    <p:sldLayoutId id="2147484168" r:id="rId3"/>
    <p:sldLayoutId id="2147484169" r:id="rId4"/>
    <p:sldLayoutId id="2147484170" r:id="rId5"/>
  </p:sldLayoutIdLst>
  <p:timing>
    <p:tnLst>
      <p:par>
        <p:cTn id="1" dur="indefinite" restart="never" nodeType="tmRoot"/>
      </p:par>
    </p:tnLst>
  </p:timing>
  <p:txStyles>
    <p:titleStyle>
      <a:lvl1pPr algn="l" rtl="0" eaLnBrk="0" fontAlgn="base" hangingPunct="0">
        <a:spcBef>
          <a:spcPct val="0"/>
        </a:spcBef>
        <a:spcAft>
          <a:spcPct val="0"/>
        </a:spcAft>
        <a:defRPr>
          <a:solidFill>
            <a:schemeClr val="tx2"/>
          </a:solidFill>
          <a:latin typeface="微軟正黑體" pitchFamily="34" charset="-120"/>
          <a:ea typeface="微軟正黑體" pitchFamily="34" charset="-120"/>
        </a:defRPr>
      </a:lvl1pPr>
      <a:lvl2pPr algn="l" rtl="0" eaLnBrk="0" fontAlgn="base" hangingPunct="0">
        <a:spcBef>
          <a:spcPct val="0"/>
        </a:spcBef>
        <a:spcAft>
          <a:spcPct val="0"/>
        </a:spcAft>
        <a:defRPr>
          <a:solidFill>
            <a:schemeClr val="tx2"/>
          </a:solidFill>
          <a:latin typeface="微軟正黑體" pitchFamily="34" charset="-120"/>
          <a:ea typeface="微軟正黑體" pitchFamily="34" charset="-120"/>
        </a:defRPr>
      </a:lvl2pPr>
      <a:lvl3pPr algn="l" rtl="0" eaLnBrk="0" fontAlgn="base" hangingPunct="0">
        <a:spcBef>
          <a:spcPct val="0"/>
        </a:spcBef>
        <a:spcAft>
          <a:spcPct val="0"/>
        </a:spcAft>
        <a:defRPr>
          <a:solidFill>
            <a:schemeClr val="tx2"/>
          </a:solidFill>
          <a:latin typeface="微軟正黑體" pitchFamily="34" charset="-120"/>
          <a:ea typeface="微軟正黑體" pitchFamily="34" charset="-120"/>
        </a:defRPr>
      </a:lvl3pPr>
      <a:lvl4pPr algn="l" rtl="0" eaLnBrk="0" fontAlgn="base" hangingPunct="0">
        <a:spcBef>
          <a:spcPct val="0"/>
        </a:spcBef>
        <a:spcAft>
          <a:spcPct val="0"/>
        </a:spcAft>
        <a:defRPr>
          <a:solidFill>
            <a:schemeClr val="tx2"/>
          </a:solidFill>
          <a:latin typeface="微軟正黑體" pitchFamily="34" charset="-120"/>
          <a:ea typeface="微軟正黑體" pitchFamily="34" charset="-120"/>
        </a:defRPr>
      </a:lvl4pPr>
      <a:lvl5pPr algn="l" rtl="0" eaLnBrk="0" fontAlgn="base" hangingPunct="0">
        <a:spcBef>
          <a:spcPct val="0"/>
        </a:spcBef>
        <a:spcAft>
          <a:spcPct val="0"/>
        </a:spcAft>
        <a:defRPr>
          <a:solidFill>
            <a:schemeClr val="tx2"/>
          </a:solidFill>
          <a:latin typeface="微軟正黑體" pitchFamily="34" charset="-120"/>
          <a:ea typeface="微軟正黑體" pitchFamily="34" charset="-120"/>
        </a:defRPr>
      </a:lvl5pPr>
      <a:lvl6pPr marL="457200" algn="l" rtl="0" eaLnBrk="0" fontAlgn="base" hangingPunct="0">
        <a:spcBef>
          <a:spcPct val="0"/>
        </a:spcBef>
        <a:spcAft>
          <a:spcPct val="0"/>
        </a:spcAft>
        <a:defRPr>
          <a:solidFill>
            <a:schemeClr val="tx2"/>
          </a:solidFill>
          <a:latin typeface="微軟正黑體" pitchFamily="34" charset="-120"/>
          <a:ea typeface="微軟正黑體" pitchFamily="34" charset="-120"/>
        </a:defRPr>
      </a:lvl6pPr>
      <a:lvl7pPr marL="914400" algn="l" rtl="0" eaLnBrk="0" fontAlgn="base" hangingPunct="0">
        <a:spcBef>
          <a:spcPct val="0"/>
        </a:spcBef>
        <a:spcAft>
          <a:spcPct val="0"/>
        </a:spcAft>
        <a:defRPr>
          <a:solidFill>
            <a:schemeClr val="tx2"/>
          </a:solidFill>
          <a:latin typeface="微軟正黑體" pitchFamily="34" charset="-120"/>
          <a:ea typeface="微軟正黑體" pitchFamily="34" charset="-120"/>
        </a:defRPr>
      </a:lvl7pPr>
      <a:lvl8pPr marL="1371600" algn="l" rtl="0" eaLnBrk="0" fontAlgn="base" hangingPunct="0">
        <a:spcBef>
          <a:spcPct val="0"/>
        </a:spcBef>
        <a:spcAft>
          <a:spcPct val="0"/>
        </a:spcAft>
        <a:defRPr>
          <a:solidFill>
            <a:schemeClr val="tx2"/>
          </a:solidFill>
          <a:latin typeface="微軟正黑體" pitchFamily="34" charset="-120"/>
          <a:ea typeface="微軟正黑體" pitchFamily="34" charset="-120"/>
        </a:defRPr>
      </a:lvl8pPr>
      <a:lvl9pPr marL="1828800" algn="l" rtl="0" eaLnBrk="0" fontAlgn="base" hangingPunct="0">
        <a:spcBef>
          <a:spcPct val="0"/>
        </a:spcBef>
        <a:spcAft>
          <a:spcPct val="0"/>
        </a:spcAft>
        <a:defRPr>
          <a:solidFill>
            <a:schemeClr val="tx2"/>
          </a:solidFill>
          <a:latin typeface="微軟正黑體" pitchFamily="34" charset="-120"/>
          <a:ea typeface="微軟正黑體" pitchFamily="34" charset="-120"/>
        </a:defRPr>
      </a:lvl9pPr>
    </p:titleStyle>
    <p:bodyStyle>
      <a:lvl1pPr marL="342900" indent="-342900" algn="l" rtl="0" eaLnBrk="0" fontAlgn="base" hangingPunct="0">
        <a:spcBef>
          <a:spcPct val="20000"/>
        </a:spcBef>
        <a:spcAft>
          <a:spcPct val="0"/>
        </a:spcAft>
        <a:buChar char="•"/>
        <a:defRPr>
          <a:solidFill>
            <a:schemeClr val="tx1"/>
          </a:solidFill>
          <a:latin typeface="微軟正黑體" pitchFamily="34" charset="-120"/>
          <a:ea typeface="微軟正黑體" pitchFamily="34" charset="-120"/>
        </a:defRPr>
      </a:lvl1pPr>
      <a:lvl2pPr marL="742950" indent="-285750" algn="l" rtl="0" eaLnBrk="0" fontAlgn="base" hangingPunct="0">
        <a:spcBef>
          <a:spcPct val="20000"/>
        </a:spcBef>
        <a:spcAft>
          <a:spcPct val="0"/>
        </a:spcAft>
        <a:buChar char="–"/>
        <a:defRPr sz="2800">
          <a:solidFill>
            <a:schemeClr val="tx1"/>
          </a:solidFill>
          <a:latin typeface="Arial" charset="0"/>
          <a:ea typeface="微軟正黑體" pitchFamily="34" charset="-120"/>
        </a:defRPr>
      </a:lvl2pPr>
      <a:lvl3pPr marL="1143000" indent="-228600" algn="l" rtl="0" eaLnBrk="0" fontAlgn="base" hangingPunct="0">
        <a:spcBef>
          <a:spcPct val="20000"/>
        </a:spcBef>
        <a:spcAft>
          <a:spcPct val="0"/>
        </a:spcAft>
        <a:buChar char="•"/>
        <a:defRPr sz="2400">
          <a:solidFill>
            <a:schemeClr val="tx1"/>
          </a:solidFill>
          <a:latin typeface="Arial" charset="0"/>
          <a:ea typeface="微軟正黑體" pitchFamily="34" charset="-120"/>
        </a:defRPr>
      </a:lvl3pPr>
      <a:lvl4pPr marL="1600200" indent="-228600" algn="l" rtl="0" eaLnBrk="0" fontAlgn="base" hangingPunct="0">
        <a:spcBef>
          <a:spcPct val="20000"/>
        </a:spcBef>
        <a:spcAft>
          <a:spcPct val="0"/>
        </a:spcAft>
        <a:buChar char="–"/>
        <a:defRPr sz="2000">
          <a:solidFill>
            <a:schemeClr val="tx1"/>
          </a:solidFill>
          <a:latin typeface="Arial" charset="0"/>
          <a:ea typeface="微軟正黑體" pitchFamily="34" charset="-120"/>
        </a:defRPr>
      </a:lvl4pPr>
      <a:lvl5pPr marL="2057400" indent="-228600" algn="l" rtl="0" eaLnBrk="0" fontAlgn="base" hangingPunct="0">
        <a:spcBef>
          <a:spcPct val="20000"/>
        </a:spcBef>
        <a:spcAft>
          <a:spcPct val="0"/>
        </a:spcAft>
        <a:buChar char="»"/>
        <a:defRPr sz="2000">
          <a:solidFill>
            <a:schemeClr val="tx1"/>
          </a:solidFill>
          <a:latin typeface="Arial" charset="0"/>
          <a:ea typeface="微軟正黑體" pitchFamily="34" charset="-120"/>
        </a:defRPr>
      </a:lvl5pPr>
      <a:lvl6pPr marL="2514600" indent="-228600" algn="l" rtl="0" eaLnBrk="0" fontAlgn="base" hangingPunct="0">
        <a:spcBef>
          <a:spcPct val="20000"/>
        </a:spcBef>
        <a:spcAft>
          <a:spcPct val="0"/>
        </a:spcAft>
        <a:buChar char="»"/>
        <a:defRPr sz="2000">
          <a:solidFill>
            <a:schemeClr val="tx1"/>
          </a:solidFill>
          <a:latin typeface="Arial" charset="0"/>
          <a:ea typeface="微軟正黑體" pitchFamily="34" charset="-120"/>
        </a:defRPr>
      </a:lvl6pPr>
      <a:lvl7pPr marL="2971800" indent="-228600" algn="l" rtl="0" eaLnBrk="0" fontAlgn="base" hangingPunct="0">
        <a:spcBef>
          <a:spcPct val="20000"/>
        </a:spcBef>
        <a:spcAft>
          <a:spcPct val="0"/>
        </a:spcAft>
        <a:buChar char="»"/>
        <a:defRPr sz="2000">
          <a:solidFill>
            <a:schemeClr val="tx1"/>
          </a:solidFill>
          <a:latin typeface="Arial" charset="0"/>
          <a:ea typeface="微軟正黑體" pitchFamily="34" charset="-120"/>
        </a:defRPr>
      </a:lvl7pPr>
      <a:lvl8pPr marL="3429000" indent="-228600" algn="l" rtl="0" eaLnBrk="0" fontAlgn="base" hangingPunct="0">
        <a:spcBef>
          <a:spcPct val="20000"/>
        </a:spcBef>
        <a:spcAft>
          <a:spcPct val="0"/>
        </a:spcAft>
        <a:buChar char="»"/>
        <a:defRPr sz="2000">
          <a:solidFill>
            <a:schemeClr val="tx1"/>
          </a:solidFill>
          <a:latin typeface="Arial" charset="0"/>
          <a:ea typeface="微軟正黑體" pitchFamily="34" charset="-120"/>
        </a:defRPr>
      </a:lvl8pPr>
      <a:lvl9pPr marL="3886200" indent="-228600" algn="l" rtl="0" eaLnBrk="0" fontAlgn="base" hangingPunct="0">
        <a:spcBef>
          <a:spcPct val="20000"/>
        </a:spcBef>
        <a:spcAft>
          <a:spcPct val="0"/>
        </a:spcAft>
        <a:buChar char="»"/>
        <a:defRPr sz="2000">
          <a:solidFill>
            <a:schemeClr val="tx1"/>
          </a:solidFill>
          <a:latin typeface="Arial" charset="0"/>
          <a:ea typeface="微軟正黑體" pitchFamily="34" charset="-120"/>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0.wmf"/><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wmf"/><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8.emf"/><Relationship Id="rId5" Type="http://schemas.openxmlformats.org/officeDocument/2006/relationships/oleObject" Target="../embeddings/oleObject1.bin"/><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0.wmf"/><Relationship Id="rId5" Type="http://schemas.openxmlformats.org/officeDocument/2006/relationships/oleObject" Target="../embeddings/oleObject2.bin"/><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1.wmf"/></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png"/><Relationship Id="rId7" Type="http://schemas.openxmlformats.org/officeDocument/2006/relationships/diagramColors" Target="../diagrams/colors2.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gif"/><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8" Type="http://schemas.openxmlformats.org/officeDocument/2006/relationships/diagramColors" Target="../diagrams/colors3.xml"/><Relationship Id="rId13" Type="http://schemas.openxmlformats.org/officeDocument/2006/relationships/image" Target="../media/image29.png"/><Relationship Id="rId3" Type="http://schemas.openxmlformats.org/officeDocument/2006/relationships/image" Target="../media/image3.png"/><Relationship Id="rId7" Type="http://schemas.openxmlformats.org/officeDocument/2006/relationships/diagramQuickStyle" Target="../diagrams/quickStyle3.xml"/><Relationship Id="rId12"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Layout" Target="../diagrams/layout3.xml"/><Relationship Id="rId11" Type="http://schemas.openxmlformats.org/officeDocument/2006/relationships/image" Target="../media/image27.png"/><Relationship Id="rId5" Type="http://schemas.openxmlformats.org/officeDocument/2006/relationships/diagramData" Target="../diagrams/data3.xml"/><Relationship Id="rId10" Type="http://schemas.openxmlformats.org/officeDocument/2006/relationships/image" Target="../media/image26.png"/><Relationship Id="rId4" Type="http://schemas.openxmlformats.org/officeDocument/2006/relationships/image" Target="../media/image25.png"/><Relationship Id="rId9" Type="http://schemas.microsoft.com/office/2007/relationships/diagramDrawing" Target="../diagrams/drawing3.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30.wmf"/></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31.wmf"/></Relationships>
</file>

<file path=ppt/slides/_rels/slide2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notesSlide" Target="../notesSlides/notesSlide27.xml"/><Relationship Id="rId7" Type="http://schemas.openxmlformats.org/officeDocument/2006/relationships/image" Target="../media/image33.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32.wmf"/><Relationship Id="rId5" Type="http://schemas.openxmlformats.org/officeDocument/2006/relationships/oleObject" Target="../embeddings/oleObject3.bin"/><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1.wmf"/></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38.wmf"/><Relationship Id="rId4" Type="http://schemas.openxmlformats.org/officeDocument/2006/relationships/image" Target="../media/image37.wmf"/></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39.wmf"/></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41.wmf"/><Relationship Id="rId4" Type="http://schemas.openxmlformats.org/officeDocument/2006/relationships/image" Target="../media/image40.wmf"/></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44.wmf"/><Relationship Id="rId5" Type="http://schemas.openxmlformats.org/officeDocument/2006/relationships/image" Target="../media/image43.png"/><Relationship Id="rId4" Type="http://schemas.openxmlformats.org/officeDocument/2006/relationships/image" Target="../media/image42.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47.wmf"/><Relationship Id="rId5" Type="http://schemas.openxmlformats.org/officeDocument/2006/relationships/image" Target="../media/image46.wmf"/><Relationship Id="rId4" Type="http://schemas.openxmlformats.org/officeDocument/2006/relationships/image" Target="../media/image45.wmf"/></Relationships>
</file>

<file path=ppt/slides/_rels/slide35.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3.png"/><Relationship Id="rId7" Type="http://schemas.openxmlformats.org/officeDocument/2006/relationships/diagramQuickStyle" Target="../diagrams/quickStyle4.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10" Type="http://schemas.openxmlformats.org/officeDocument/2006/relationships/image" Target="../media/image37.wmf"/><Relationship Id="rId4" Type="http://schemas.openxmlformats.org/officeDocument/2006/relationships/image" Target="../media/image36.png"/><Relationship Id="rId9" Type="http://schemas.microsoft.com/office/2007/relationships/diagramDrawing" Target="../diagrams/drawing4.xml"/></Relationships>
</file>

<file path=ppt/slides/_rels/slide3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3.png"/><Relationship Id="rId7" Type="http://schemas.openxmlformats.org/officeDocument/2006/relationships/diagramColors" Target="../diagrams/colors5.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8.wmf"/></Relationships>
</file>

<file path=ppt/slides/_rels/slide39.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3.png"/><Relationship Id="rId7" Type="http://schemas.openxmlformats.org/officeDocument/2006/relationships/image" Target="../media/image52.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wmf"/><Relationship Id="rId9" Type="http://schemas.openxmlformats.org/officeDocument/2006/relationships/image" Target="../media/image54.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4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3.png"/><Relationship Id="rId7" Type="http://schemas.openxmlformats.org/officeDocument/2006/relationships/diagramColors" Target="../diagrams/colors6.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59.wmf"/><Relationship Id="rId5" Type="http://schemas.openxmlformats.org/officeDocument/2006/relationships/image" Target="../media/image58.wmf"/><Relationship Id="rId4" Type="http://schemas.openxmlformats.org/officeDocument/2006/relationships/image" Target="../media/image57.wmf"/></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60.wmf"/><Relationship Id="rId4" Type="http://schemas.openxmlformats.org/officeDocument/2006/relationships/image" Target="../media/image41.wmf"/></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61.wmf"/></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62.wmf"/></Relationships>
</file>

<file path=ppt/slides/_rels/slide48.xml.rels><?xml version="1.0" encoding="UTF-8" standalone="yes"?>
<Relationships xmlns="http://schemas.openxmlformats.org/package/2006/relationships"><Relationship Id="rId8" Type="http://schemas.openxmlformats.org/officeDocument/2006/relationships/diagramLayout" Target="../diagrams/layout7.xml"/><Relationship Id="rId13" Type="http://schemas.openxmlformats.org/officeDocument/2006/relationships/image" Target="../media/image68.png"/><Relationship Id="rId3" Type="http://schemas.openxmlformats.org/officeDocument/2006/relationships/image" Target="../media/image3.png"/><Relationship Id="rId7" Type="http://schemas.openxmlformats.org/officeDocument/2006/relationships/diagramData" Target="../diagrams/data7.xml"/><Relationship Id="rId12" Type="http://schemas.openxmlformats.org/officeDocument/2006/relationships/image" Target="../media/image67.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66.png"/><Relationship Id="rId11" Type="http://schemas.microsoft.com/office/2007/relationships/diagramDrawing" Target="../diagrams/drawing7.xml"/><Relationship Id="rId5" Type="http://schemas.openxmlformats.org/officeDocument/2006/relationships/image" Target="../media/image65.png"/><Relationship Id="rId10" Type="http://schemas.openxmlformats.org/officeDocument/2006/relationships/diagramColors" Target="../diagrams/colors7.xml"/><Relationship Id="rId4" Type="http://schemas.openxmlformats.org/officeDocument/2006/relationships/image" Target="../media/image64.png"/><Relationship Id="rId9" Type="http://schemas.openxmlformats.org/officeDocument/2006/relationships/diagramQuickStyle" Target="../diagrams/quickStyle7.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3.png"/><Relationship Id="rId4" Type="http://schemas.openxmlformats.org/officeDocument/2006/relationships/image" Target="../media/image72.pn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74.wmf"/><Relationship Id="rId5" Type="http://schemas.openxmlformats.org/officeDocument/2006/relationships/image" Target="../media/image63.png"/><Relationship Id="rId4" Type="http://schemas.openxmlformats.org/officeDocument/2006/relationships/image" Target="../media/image62.wmf"/></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77.wmf"/><Relationship Id="rId5" Type="http://schemas.openxmlformats.org/officeDocument/2006/relationships/image" Target="../media/image76.wmf"/><Relationship Id="rId4" Type="http://schemas.openxmlformats.org/officeDocument/2006/relationships/image" Target="../media/image75.wmf"/></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79.wmf"/><Relationship Id="rId5" Type="http://schemas.openxmlformats.org/officeDocument/2006/relationships/image" Target="../media/image77.wmf"/><Relationship Id="rId4" Type="http://schemas.openxmlformats.org/officeDocument/2006/relationships/image" Target="../media/image78.wmf"/></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80.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5.wmf"/><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84.wmf"/><Relationship Id="rId5" Type="http://schemas.openxmlformats.org/officeDocument/2006/relationships/image" Target="../media/image83.wmf"/><Relationship Id="rId4" Type="http://schemas.openxmlformats.org/officeDocument/2006/relationships/image" Target="../media/image82.wmf"/></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88.wmf"/></Relationships>
</file>

<file path=ppt/slides/_rels/slide68.xml.rels><?xml version="1.0" encoding="UTF-8" standalone="yes"?>
<Relationships xmlns="http://schemas.openxmlformats.org/package/2006/relationships"><Relationship Id="rId8" Type="http://schemas.openxmlformats.org/officeDocument/2006/relationships/image" Target="../media/image93.wmf"/><Relationship Id="rId3" Type="http://schemas.openxmlformats.org/officeDocument/2006/relationships/image" Target="../media/image3.png"/><Relationship Id="rId7" Type="http://schemas.openxmlformats.org/officeDocument/2006/relationships/image" Target="../media/image92.pn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91.jpeg"/><Relationship Id="rId5" Type="http://schemas.openxmlformats.org/officeDocument/2006/relationships/image" Target="../media/image90.png"/><Relationship Id="rId4" Type="http://schemas.openxmlformats.org/officeDocument/2006/relationships/image" Target="../media/image89.jpeg"/><Relationship Id="rId9" Type="http://schemas.openxmlformats.org/officeDocument/2006/relationships/image" Target="../media/image94.png"/></Relationships>
</file>

<file path=ppt/slides/_rels/slide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image" Target="../media/image97.png"/><Relationship Id="rId5" Type="http://schemas.openxmlformats.org/officeDocument/2006/relationships/image" Target="../media/image96.wmf"/><Relationship Id="rId4" Type="http://schemas.openxmlformats.org/officeDocument/2006/relationships/image" Target="../media/image95.png"/></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object 2"/>
          <p:cNvSpPr>
            <a:spLocks/>
          </p:cNvSpPr>
          <p:nvPr/>
        </p:nvSpPr>
        <p:spPr bwMode="auto">
          <a:xfrm>
            <a:off x="0" y="0"/>
            <a:ext cx="13004800" cy="9753600"/>
          </a:xfrm>
          <a:custGeom>
            <a:avLst/>
            <a:gdLst>
              <a:gd name="T0" fmla="*/ 0 w 13004800"/>
              <a:gd name="T1" fmla="*/ 9754274 h 9753587"/>
              <a:gd name="T2" fmla="*/ 13004800 w 13004800"/>
              <a:gd name="T3" fmla="*/ 9754274 h 9753587"/>
              <a:gd name="T4" fmla="*/ 13004800 w 13004800"/>
              <a:gd name="T5" fmla="*/ 12 h 9753587"/>
              <a:gd name="T6" fmla="*/ 0 w 13004800"/>
              <a:gd name="T7" fmla="*/ 12 h 9753587"/>
              <a:gd name="T8" fmla="*/ 0 w 13004800"/>
              <a:gd name="T9" fmla="*/ 9754274 h 9753587"/>
              <a:gd name="T10" fmla="*/ 0 60000 65536"/>
              <a:gd name="T11" fmla="*/ 0 60000 65536"/>
              <a:gd name="T12" fmla="*/ 0 60000 65536"/>
              <a:gd name="T13" fmla="*/ 0 60000 65536"/>
              <a:gd name="T14" fmla="*/ 0 60000 65536"/>
              <a:gd name="T15" fmla="*/ 0 w 13004800"/>
              <a:gd name="T16" fmla="*/ 0 h 9753587"/>
              <a:gd name="T17" fmla="*/ 13004800 w 13004800"/>
              <a:gd name="T18" fmla="*/ 9753587 h 9753587"/>
            </a:gdLst>
            <a:ahLst/>
            <a:cxnLst>
              <a:cxn ang="T10">
                <a:pos x="T0" y="T1"/>
              </a:cxn>
              <a:cxn ang="T11">
                <a:pos x="T2" y="T3"/>
              </a:cxn>
              <a:cxn ang="T12">
                <a:pos x="T4" y="T5"/>
              </a:cxn>
              <a:cxn ang="T13">
                <a:pos x="T6" y="T7"/>
              </a:cxn>
              <a:cxn ang="T14">
                <a:pos x="T8" y="T9"/>
              </a:cxn>
            </a:cxnLst>
            <a:rect l="T15" t="T16" r="T17" b="T18"/>
            <a:pathLst>
              <a:path w="13004800" h="9753587">
                <a:moveTo>
                  <a:pt x="0" y="9753600"/>
                </a:moveTo>
                <a:lnTo>
                  <a:pt x="13004800" y="9753600"/>
                </a:lnTo>
                <a:lnTo>
                  <a:pt x="13004800" y="12"/>
                </a:lnTo>
                <a:lnTo>
                  <a:pt x="0" y="12"/>
                </a:lnTo>
                <a:lnTo>
                  <a:pt x="0" y="9753600"/>
                </a:lnTo>
              </a:path>
            </a:pathLst>
          </a:custGeom>
          <a:solidFill>
            <a:srgbClr val="0082C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8195" name="object 3"/>
          <p:cNvSpPr>
            <a:spLocks/>
          </p:cNvSpPr>
          <p:nvPr/>
        </p:nvSpPr>
        <p:spPr bwMode="auto">
          <a:xfrm>
            <a:off x="0" y="887413"/>
            <a:ext cx="13004800" cy="5011737"/>
          </a:xfrm>
          <a:custGeom>
            <a:avLst/>
            <a:gdLst>
              <a:gd name="T0" fmla="*/ 0 w 13004799"/>
              <a:gd name="T1" fmla="*/ 2646882 h 5011503"/>
              <a:gd name="T2" fmla="*/ 4256051 w 13004799"/>
              <a:gd name="T3" fmla="*/ 5023221 h 5011503"/>
              <a:gd name="T4" fmla="*/ 7392006 w 13004799"/>
              <a:gd name="T5" fmla="*/ 3985580 h 5011503"/>
              <a:gd name="T6" fmla="*/ 4678119 w 13004799"/>
              <a:gd name="T7" fmla="*/ 3985580 h 5011503"/>
              <a:gd name="T8" fmla="*/ 4651835 w 13004799"/>
              <a:gd name="T9" fmla="*/ 3977755 h 5011503"/>
              <a:gd name="T10" fmla="*/ 4613655 w 13004799"/>
              <a:gd name="T11" fmla="*/ 3957887 h 5011503"/>
              <a:gd name="T12" fmla="*/ 4559075 w 13004799"/>
              <a:gd name="T13" fmla="*/ 3922115 h 5011503"/>
              <a:gd name="T14" fmla="*/ 4483603 w 13004799"/>
              <a:gd name="T15" fmla="*/ 3866631 h 5011503"/>
              <a:gd name="T16" fmla="*/ 4382731 w 13004799"/>
              <a:gd name="T17" fmla="*/ 3787640 h 5011503"/>
              <a:gd name="T18" fmla="*/ 4251959 w 13004799"/>
              <a:gd name="T19" fmla="*/ 3681253 h 5011503"/>
              <a:gd name="T20" fmla="*/ 4086804 w 13004799"/>
              <a:gd name="T21" fmla="*/ 3543659 h 5011503"/>
              <a:gd name="T22" fmla="*/ 3339908 w 13004799"/>
              <a:gd name="T23" fmla="*/ 2905515 h 5011503"/>
              <a:gd name="T24" fmla="*/ 0 w 13004799"/>
              <a:gd name="T25" fmla="*/ 0 h 5011503"/>
              <a:gd name="T26" fmla="*/ 0 w 13004799"/>
              <a:gd name="T27" fmla="*/ 2646882 h 5011503"/>
              <a:gd name="T28" fmla="*/ 13004906 w 13004799"/>
              <a:gd name="T29" fmla="*/ 1846637 h 5011503"/>
              <a:gd name="T30" fmla="*/ 4795259 w 13004799"/>
              <a:gd name="T31" fmla="*/ 3957780 h 5011503"/>
              <a:gd name="T32" fmla="*/ 4712999 w 13004799"/>
              <a:gd name="T33" fmla="*/ 3980379 h 5011503"/>
              <a:gd name="T34" fmla="*/ 4697007 w 13004799"/>
              <a:gd name="T35" fmla="*/ 3985175 h 5011503"/>
              <a:gd name="T36" fmla="*/ 4678119 w 13004799"/>
              <a:gd name="T37" fmla="*/ 3985580 h 5011503"/>
              <a:gd name="T38" fmla="*/ 7392006 w 13004799"/>
              <a:gd name="T39" fmla="*/ 3985580 h 5011503"/>
              <a:gd name="T40" fmla="*/ 13004906 w 13004799"/>
              <a:gd name="T41" fmla="*/ 2128299 h 5011503"/>
              <a:gd name="T42" fmla="*/ 13004906 w 13004799"/>
              <a:gd name="T43" fmla="*/ 1846637 h 501150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3004799"/>
              <a:gd name="T67" fmla="*/ 0 h 5011503"/>
              <a:gd name="T68" fmla="*/ 13004799 w 13004799"/>
              <a:gd name="T69" fmla="*/ 5011503 h 501150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3004799" h="5011503">
                <a:moveTo>
                  <a:pt x="0" y="2640709"/>
                </a:moveTo>
                <a:lnTo>
                  <a:pt x="4256050" y="5011503"/>
                </a:lnTo>
                <a:lnTo>
                  <a:pt x="7391934" y="3976277"/>
                </a:lnTo>
                <a:lnTo>
                  <a:pt x="4678117" y="3976277"/>
                </a:lnTo>
                <a:lnTo>
                  <a:pt x="4651833" y="3968470"/>
                </a:lnTo>
                <a:lnTo>
                  <a:pt x="4613652" y="3948637"/>
                </a:lnTo>
                <a:lnTo>
                  <a:pt x="4559075" y="3912956"/>
                </a:lnTo>
                <a:lnTo>
                  <a:pt x="4483600" y="3857611"/>
                </a:lnTo>
                <a:lnTo>
                  <a:pt x="4382728" y="3778783"/>
                </a:lnTo>
                <a:lnTo>
                  <a:pt x="4251958" y="3672652"/>
                </a:lnTo>
                <a:lnTo>
                  <a:pt x="4086789" y="3535400"/>
                </a:lnTo>
                <a:lnTo>
                  <a:pt x="3339892" y="2898731"/>
                </a:lnTo>
                <a:lnTo>
                  <a:pt x="0" y="0"/>
                </a:lnTo>
                <a:lnTo>
                  <a:pt x="0" y="2640709"/>
                </a:lnTo>
              </a:path>
              <a:path w="13004799" h="5011503">
                <a:moveTo>
                  <a:pt x="13004800" y="1842329"/>
                </a:moveTo>
                <a:lnTo>
                  <a:pt x="4795258" y="3948531"/>
                </a:lnTo>
                <a:lnTo>
                  <a:pt x="4712996" y="3971081"/>
                </a:lnTo>
                <a:lnTo>
                  <a:pt x="4697004" y="3975874"/>
                </a:lnTo>
                <a:lnTo>
                  <a:pt x="4678117" y="3976277"/>
                </a:lnTo>
                <a:lnTo>
                  <a:pt x="7391934" y="3976277"/>
                </a:lnTo>
                <a:lnTo>
                  <a:pt x="13004800" y="2123341"/>
                </a:lnTo>
                <a:lnTo>
                  <a:pt x="13004800" y="1842329"/>
                </a:lnTo>
              </a:path>
            </a:pathLst>
          </a:custGeom>
          <a:solidFill>
            <a:srgbClr val="3A9BD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8196" name="object 4"/>
          <p:cNvSpPr>
            <a:spLocks/>
          </p:cNvSpPr>
          <p:nvPr/>
        </p:nvSpPr>
        <p:spPr bwMode="auto">
          <a:xfrm>
            <a:off x="0" y="715963"/>
            <a:ext cx="13004800" cy="5011737"/>
          </a:xfrm>
          <a:custGeom>
            <a:avLst/>
            <a:gdLst>
              <a:gd name="T0" fmla="*/ 0 w 13004799"/>
              <a:gd name="T1" fmla="*/ 2746570 h 5011493"/>
              <a:gd name="T2" fmla="*/ 4256051 w 13004799"/>
              <a:gd name="T3" fmla="*/ 5023700 h 5011493"/>
              <a:gd name="T4" fmla="*/ 7509858 w 13004799"/>
              <a:gd name="T5" fmla="*/ 3985966 h 5011493"/>
              <a:gd name="T6" fmla="*/ 4678119 w 13004799"/>
              <a:gd name="T7" fmla="*/ 3985966 h 5011493"/>
              <a:gd name="T8" fmla="*/ 4651835 w 13004799"/>
              <a:gd name="T9" fmla="*/ 3978122 h 5011493"/>
              <a:gd name="T10" fmla="*/ 4613655 w 13004799"/>
              <a:gd name="T11" fmla="*/ 3958250 h 5011493"/>
              <a:gd name="T12" fmla="*/ 4559075 w 13004799"/>
              <a:gd name="T13" fmla="*/ 3922489 h 5011493"/>
              <a:gd name="T14" fmla="*/ 4483603 w 13004799"/>
              <a:gd name="T15" fmla="*/ 3867002 h 5011493"/>
              <a:gd name="T16" fmla="*/ 4382731 w 13004799"/>
              <a:gd name="T17" fmla="*/ 3787972 h 5011493"/>
              <a:gd name="T18" fmla="*/ 4251959 w 13004799"/>
              <a:gd name="T19" fmla="*/ 3681585 h 5011493"/>
              <a:gd name="T20" fmla="*/ 4086804 w 13004799"/>
              <a:gd name="T21" fmla="*/ 3543995 h 5011493"/>
              <a:gd name="T22" fmla="*/ 3339908 w 13004799"/>
              <a:gd name="T23" fmla="*/ 2905782 h 5011493"/>
              <a:gd name="T24" fmla="*/ 0 w 13004799"/>
              <a:gd name="T25" fmla="*/ 0 h 5011493"/>
              <a:gd name="T26" fmla="*/ 0 w 13004799"/>
              <a:gd name="T27" fmla="*/ 2746570 h 5011493"/>
              <a:gd name="T28" fmla="*/ 13004906 w 13004799"/>
              <a:gd name="T29" fmla="*/ 2036616 h 5011493"/>
              <a:gd name="T30" fmla="*/ 4753567 w 13004799"/>
              <a:gd name="T31" fmla="*/ 3969997 h 5011493"/>
              <a:gd name="T32" fmla="*/ 4712999 w 13004799"/>
              <a:gd name="T33" fmla="*/ 3980761 h 5011493"/>
              <a:gd name="T34" fmla="*/ 4697007 w 13004799"/>
              <a:gd name="T35" fmla="*/ 3985564 h 5011493"/>
              <a:gd name="T36" fmla="*/ 4678119 w 13004799"/>
              <a:gd name="T37" fmla="*/ 3985966 h 5011493"/>
              <a:gd name="T38" fmla="*/ 7509858 w 13004799"/>
              <a:gd name="T39" fmla="*/ 3985966 h 5011493"/>
              <a:gd name="T40" fmla="*/ 13004906 w 13004799"/>
              <a:gd name="T41" fmla="*/ 2233385 h 5011493"/>
              <a:gd name="T42" fmla="*/ 13004906 w 13004799"/>
              <a:gd name="T43" fmla="*/ 2036616 h 501149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3004799"/>
              <a:gd name="T67" fmla="*/ 0 h 5011493"/>
              <a:gd name="T68" fmla="*/ 13004799 w 13004799"/>
              <a:gd name="T69" fmla="*/ 5011493 h 501149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3004799" h="5011493">
                <a:moveTo>
                  <a:pt x="0" y="2739878"/>
                </a:moveTo>
                <a:lnTo>
                  <a:pt x="4256050" y="5011493"/>
                </a:lnTo>
                <a:lnTo>
                  <a:pt x="7509786" y="3976267"/>
                </a:lnTo>
                <a:lnTo>
                  <a:pt x="4678117" y="3976267"/>
                </a:lnTo>
                <a:lnTo>
                  <a:pt x="4651833" y="3968460"/>
                </a:lnTo>
                <a:lnTo>
                  <a:pt x="4613652" y="3948627"/>
                </a:lnTo>
                <a:lnTo>
                  <a:pt x="4559075" y="3912947"/>
                </a:lnTo>
                <a:lnTo>
                  <a:pt x="4483600" y="3857602"/>
                </a:lnTo>
                <a:lnTo>
                  <a:pt x="4382728" y="3778773"/>
                </a:lnTo>
                <a:lnTo>
                  <a:pt x="4251958" y="3672643"/>
                </a:lnTo>
                <a:lnTo>
                  <a:pt x="4086789" y="3535391"/>
                </a:lnTo>
                <a:lnTo>
                  <a:pt x="3339892" y="2898724"/>
                </a:lnTo>
                <a:lnTo>
                  <a:pt x="0" y="0"/>
                </a:lnTo>
                <a:lnTo>
                  <a:pt x="0" y="2739878"/>
                </a:lnTo>
              </a:path>
              <a:path w="13004799" h="5011493">
                <a:moveTo>
                  <a:pt x="13004800" y="2031666"/>
                </a:moveTo>
                <a:lnTo>
                  <a:pt x="4753567" y="3960354"/>
                </a:lnTo>
                <a:lnTo>
                  <a:pt x="4712996" y="3971071"/>
                </a:lnTo>
                <a:lnTo>
                  <a:pt x="4697004" y="3975864"/>
                </a:lnTo>
                <a:lnTo>
                  <a:pt x="4678117" y="3976267"/>
                </a:lnTo>
                <a:lnTo>
                  <a:pt x="7509786" y="3976267"/>
                </a:lnTo>
                <a:lnTo>
                  <a:pt x="13004800" y="2227943"/>
                </a:lnTo>
                <a:lnTo>
                  <a:pt x="13004800" y="2031666"/>
                </a:lnTo>
              </a:path>
            </a:pathLst>
          </a:custGeom>
          <a:solidFill>
            <a:srgbClr val="74BCE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7173" name="object 5"/>
          <p:cNvSpPr>
            <a:spLocks noGrp="1"/>
          </p:cNvSpPr>
          <p:nvPr>
            <p:ph type="body" idx="1"/>
          </p:nvPr>
        </p:nvSpPr>
        <p:spPr/>
        <p:txBody>
          <a:bodyPr/>
          <a:lstStyle/>
          <a:p>
            <a:pPr marL="12700" indent="0" eaLnBrk="1" hangingPunct="1">
              <a:lnSpc>
                <a:spcPts val="8000"/>
              </a:lnSpc>
              <a:spcBef>
                <a:spcPct val="0"/>
              </a:spcBef>
              <a:buFontTx/>
              <a:buNone/>
              <a:defRPr/>
            </a:pPr>
            <a:r>
              <a:rPr lang="zh-TW" altLang="en-US" sz="7200" i="1" dirty="0" smtClean="0">
                <a:solidFill>
                  <a:srgbClr val="FFFFFF"/>
                </a:solidFill>
                <a:effectLst>
                  <a:outerShdw blurRad="38100" dist="38100" dir="2700000" algn="tl">
                    <a:srgbClr val="000000">
                      <a:alpha val="43137"/>
                    </a:srgbClr>
                  </a:outerShdw>
                </a:effectLst>
                <a:cs typeface="Times New Roman" panose="02020603050405020304" pitchFamily="18" charset="0"/>
              </a:rPr>
              <a:t>軟體工程</a:t>
            </a:r>
            <a:r>
              <a:rPr lang="en-US" altLang="zh-TW" sz="7200" i="1" dirty="0" smtClean="0">
                <a:solidFill>
                  <a:srgbClr val="FFFFFF"/>
                </a:solidFill>
                <a:effectLst>
                  <a:outerShdw blurRad="38100" dist="38100" dir="2700000" algn="tl">
                    <a:srgbClr val="000000">
                      <a:alpha val="43137"/>
                    </a:srgbClr>
                  </a:outerShdw>
                </a:effectLst>
                <a:cs typeface="Times New Roman" panose="02020603050405020304" pitchFamily="18" charset="0"/>
              </a:rPr>
              <a:t/>
            </a:r>
            <a:br>
              <a:rPr lang="en-US" altLang="zh-TW" sz="7200" i="1" dirty="0" smtClean="0">
                <a:solidFill>
                  <a:srgbClr val="FFFFFF"/>
                </a:solidFill>
                <a:effectLst>
                  <a:outerShdw blurRad="38100" dist="38100" dir="2700000" algn="tl">
                    <a:srgbClr val="000000">
                      <a:alpha val="43137"/>
                    </a:srgbClr>
                  </a:outerShdw>
                </a:effectLst>
                <a:cs typeface="Times New Roman" panose="02020603050405020304" pitchFamily="18" charset="0"/>
              </a:rPr>
            </a:br>
            <a:r>
              <a:rPr lang="zh-TW" altLang="en-US" sz="7200" i="1" dirty="0" smtClean="0">
                <a:solidFill>
                  <a:srgbClr val="FFFFFF"/>
                </a:solidFill>
                <a:effectLst>
                  <a:outerShdw blurRad="38100" dist="38100" dir="2700000" algn="tl">
                    <a:srgbClr val="000000">
                      <a:alpha val="43137"/>
                    </a:srgbClr>
                  </a:outerShdw>
                </a:effectLst>
                <a:cs typeface="Times New Roman" panose="02020603050405020304" pitchFamily="18" charset="0"/>
              </a:rPr>
              <a:t>  </a:t>
            </a:r>
            <a:r>
              <a:rPr lang="en-US" altLang="zh-TW" sz="7200" i="1" dirty="0" smtClean="0">
                <a:solidFill>
                  <a:srgbClr val="FFFFFF"/>
                </a:solidFill>
                <a:effectLst>
                  <a:outerShdw blurRad="38100" dist="38100" dir="2700000" algn="tl">
                    <a:srgbClr val="000000">
                      <a:alpha val="43137"/>
                    </a:srgbClr>
                  </a:outerShdw>
                </a:effectLst>
                <a:cs typeface="Times New Roman" panose="02020603050405020304" pitchFamily="18" charset="0"/>
              </a:rPr>
              <a:t>-Domain Model</a:t>
            </a:r>
            <a:endParaRPr lang="zh-TW" altLang="en-US" sz="7200" i="1" dirty="0" smtClean="0">
              <a:solidFill>
                <a:srgbClr val="000000"/>
              </a:solidFill>
              <a:effectLst>
                <a:outerShdw blurRad="38100" dist="38100" dir="2700000" algn="tl">
                  <a:srgbClr val="000000">
                    <a:alpha val="43137"/>
                  </a:srgbClr>
                </a:outerShdw>
              </a:effectLst>
              <a:cs typeface="Times New Roman" panose="02020603050405020304" pitchFamily="18" charset="0"/>
            </a:endParaRPr>
          </a:p>
        </p:txBody>
      </p:sp>
      <p:sp>
        <p:nvSpPr>
          <p:cNvPr id="8198" name="object 6"/>
          <p:cNvSpPr>
            <a:spLocks/>
          </p:cNvSpPr>
          <p:nvPr/>
        </p:nvSpPr>
        <p:spPr bwMode="auto">
          <a:xfrm>
            <a:off x="12461875" y="0"/>
            <a:ext cx="542925" cy="9753600"/>
          </a:xfrm>
          <a:custGeom>
            <a:avLst/>
            <a:gdLst>
              <a:gd name="T0" fmla="*/ 328062 w 543464"/>
              <a:gd name="T1" fmla="*/ 0 h 9753599"/>
              <a:gd name="T2" fmla="*/ 328062 w 543464"/>
              <a:gd name="T3" fmla="*/ 7537783 h 9753599"/>
              <a:gd name="T4" fmla="*/ 0 w 543464"/>
              <a:gd name="T5" fmla="*/ 7882539 h 9753599"/>
              <a:gd name="T6" fmla="*/ 328062 w 543464"/>
              <a:gd name="T7" fmla="*/ 8227279 h 9753599"/>
              <a:gd name="T8" fmla="*/ 328062 w 543464"/>
              <a:gd name="T9" fmla="*/ 9753706 h 9753599"/>
              <a:gd name="T10" fmla="*/ 517159 w 543464"/>
              <a:gd name="T11" fmla="*/ 9753706 h 9753599"/>
              <a:gd name="T12" fmla="*/ 517159 w 543464"/>
              <a:gd name="T13" fmla="*/ 0 h 9753599"/>
              <a:gd name="T14" fmla="*/ 328062 w 543464"/>
              <a:gd name="T15" fmla="*/ 0 h 9753599"/>
              <a:gd name="T16" fmla="*/ 0 60000 65536"/>
              <a:gd name="T17" fmla="*/ 0 60000 65536"/>
              <a:gd name="T18" fmla="*/ 0 60000 65536"/>
              <a:gd name="T19" fmla="*/ 0 60000 65536"/>
              <a:gd name="T20" fmla="*/ 0 60000 65536"/>
              <a:gd name="T21" fmla="*/ 0 60000 65536"/>
              <a:gd name="T22" fmla="*/ 0 60000 65536"/>
              <a:gd name="T23" fmla="*/ 0 60000 65536"/>
              <a:gd name="T24" fmla="*/ 0 w 543464"/>
              <a:gd name="T25" fmla="*/ 0 h 9753599"/>
              <a:gd name="T26" fmla="*/ 543464 w 543464"/>
              <a:gd name="T27" fmla="*/ 9753599 h 97535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3464" h="9753599">
                <a:moveTo>
                  <a:pt x="344754" y="0"/>
                </a:moveTo>
                <a:lnTo>
                  <a:pt x="344754" y="7537710"/>
                </a:lnTo>
                <a:lnTo>
                  <a:pt x="0" y="7882464"/>
                </a:lnTo>
                <a:lnTo>
                  <a:pt x="344754" y="8227206"/>
                </a:lnTo>
                <a:lnTo>
                  <a:pt x="344754" y="9753600"/>
                </a:lnTo>
                <a:lnTo>
                  <a:pt x="543464" y="9753600"/>
                </a:lnTo>
                <a:lnTo>
                  <a:pt x="543464" y="0"/>
                </a:lnTo>
                <a:lnTo>
                  <a:pt x="344754" y="0"/>
                </a:lnTo>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8199" name="object 7"/>
          <p:cNvSpPr>
            <a:spLocks/>
          </p:cNvSpPr>
          <p:nvPr/>
        </p:nvSpPr>
        <p:spPr bwMode="auto">
          <a:xfrm>
            <a:off x="1425575" y="0"/>
            <a:ext cx="0" cy="9753600"/>
          </a:xfrm>
          <a:custGeom>
            <a:avLst/>
            <a:gdLst>
              <a:gd name="T0" fmla="*/ 0 h 9753599"/>
              <a:gd name="T1" fmla="*/ 9753706 h 9753599"/>
              <a:gd name="T2" fmla="*/ 0 60000 65536"/>
              <a:gd name="T3" fmla="*/ 0 60000 65536"/>
              <a:gd name="T4" fmla="*/ 0 h 9753599"/>
              <a:gd name="T5" fmla="*/ 9753599 h 9753599"/>
            </a:gdLst>
            <a:ahLst/>
            <a:cxnLst>
              <a:cxn ang="T2">
                <a:pos x="0" y="T0"/>
              </a:cxn>
              <a:cxn ang="T3">
                <a:pos x="0" y="T1"/>
              </a:cxn>
            </a:cxnLst>
            <a:rect l="0" t="T4" r="0" b="T5"/>
            <a:pathLst>
              <a:path h="9753599">
                <a:moveTo>
                  <a:pt x="0" y="0"/>
                </a:moveTo>
                <a:lnTo>
                  <a:pt x="0" y="9753600"/>
                </a:lnTo>
              </a:path>
            </a:pathLst>
          </a:custGeom>
          <a:noFill/>
          <a:ln w="127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grpSp>
        <p:nvGrpSpPr>
          <p:cNvPr id="8200" name="群組 39"/>
          <p:cNvGrpSpPr>
            <a:grpSpLocks/>
          </p:cNvGrpSpPr>
          <p:nvPr/>
        </p:nvGrpSpPr>
        <p:grpSpPr bwMode="auto">
          <a:xfrm>
            <a:off x="1138238" y="7454900"/>
            <a:ext cx="561975" cy="568325"/>
            <a:chOff x="1138110" y="7455457"/>
            <a:chExt cx="562076" cy="568252"/>
          </a:xfrm>
        </p:grpSpPr>
        <p:sp>
          <p:nvSpPr>
            <p:cNvPr id="8219" name="object 8"/>
            <p:cNvSpPr>
              <a:spLocks/>
            </p:cNvSpPr>
            <p:nvPr/>
          </p:nvSpPr>
          <p:spPr bwMode="auto">
            <a:xfrm>
              <a:off x="1138110" y="7455457"/>
              <a:ext cx="562076" cy="562076"/>
            </a:xfrm>
            <a:custGeom>
              <a:avLst/>
              <a:gdLst>
                <a:gd name="T0" fmla="*/ 281038 w 562076"/>
                <a:gd name="T1" fmla="*/ 0 h 562076"/>
                <a:gd name="T2" fmla="*/ 235450 w 562076"/>
                <a:gd name="T3" fmla="*/ 3677 h 562076"/>
                <a:gd name="T4" fmla="*/ 192206 w 562076"/>
                <a:gd name="T5" fmla="*/ 14325 h 562076"/>
                <a:gd name="T6" fmla="*/ 151882 w 562076"/>
                <a:gd name="T7" fmla="*/ 31365 h 562076"/>
                <a:gd name="T8" fmla="*/ 115058 w 562076"/>
                <a:gd name="T9" fmla="*/ 54218 h 562076"/>
                <a:gd name="T10" fmla="*/ 82311 w 562076"/>
                <a:gd name="T11" fmla="*/ 82307 h 562076"/>
                <a:gd name="T12" fmla="*/ 54222 w 562076"/>
                <a:gd name="T13" fmla="*/ 115052 h 562076"/>
                <a:gd name="T14" fmla="*/ 31367 w 562076"/>
                <a:gd name="T15" fmla="*/ 151876 h 562076"/>
                <a:gd name="T16" fmla="*/ 14326 w 562076"/>
                <a:gd name="T17" fmla="*/ 192201 h 562076"/>
                <a:gd name="T18" fmla="*/ 3678 w 562076"/>
                <a:gd name="T19" fmla="*/ 235447 h 562076"/>
                <a:gd name="T20" fmla="*/ 0 w 562076"/>
                <a:gd name="T21" fmla="*/ 281038 h 562076"/>
                <a:gd name="T22" fmla="*/ 931 w 562076"/>
                <a:gd name="T23" fmla="*/ 304086 h 562076"/>
                <a:gd name="T24" fmla="*/ 8167 w 562076"/>
                <a:gd name="T25" fmla="*/ 348572 h 562076"/>
                <a:gd name="T26" fmla="*/ 22084 w 562076"/>
                <a:gd name="T27" fmla="*/ 390428 h 562076"/>
                <a:gd name="T28" fmla="*/ 42104 w 562076"/>
                <a:gd name="T29" fmla="*/ 429074 h 562076"/>
                <a:gd name="T30" fmla="*/ 67648 w 562076"/>
                <a:gd name="T31" fmla="*/ 463932 h 562076"/>
                <a:gd name="T32" fmla="*/ 98139 w 562076"/>
                <a:gd name="T33" fmla="*/ 494423 h 562076"/>
                <a:gd name="T34" fmla="*/ 132996 w 562076"/>
                <a:gd name="T35" fmla="*/ 519969 h 562076"/>
                <a:gd name="T36" fmla="*/ 171642 w 562076"/>
                <a:gd name="T37" fmla="*/ 539990 h 562076"/>
                <a:gd name="T38" fmla="*/ 213499 w 562076"/>
                <a:gd name="T39" fmla="*/ 553908 h 562076"/>
                <a:gd name="T40" fmla="*/ 257987 w 562076"/>
                <a:gd name="T41" fmla="*/ 561144 h 562076"/>
                <a:gd name="T42" fmla="*/ 281038 w 562076"/>
                <a:gd name="T43" fmla="*/ 562076 h 562076"/>
                <a:gd name="T44" fmla="*/ 304088 w 562076"/>
                <a:gd name="T45" fmla="*/ 561144 h 562076"/>
                <a:gd name="T46" fmla="*/ 348577 w 562076"/>
                <a:gd name="T47" fmla="*/ 553908 h 562076"/>
                <a:gd name="T48" fmla="*/ 390433 w 562076"/>
                <a:gd name="T49" fmla="*/ 539990 h 562076"/>
                <a:gd name="T50" fmla="*/ 429080 w 562076"/>
                <a:gd name="T51" fmla="*/ 519969 h 562076"/>
                <a:gd name="T52" fmla="*/ 463937 w 562076"/>
                <a:gd name="T53" fmla="*/ 494423 h 562076"/>
                <a:gd name="T54" fmla="*/ 494427 w 562076"/>
                <a:gd name="T55" fmla="*/ 463932 h 562076"/>
                <a:gd name="T56" fmla="*/ 519972 w 562076"/>
                <a:gd name="T57" fmla="*/ 429074 h 562076"/>
                <a:gd name="T58" fmla="*/ 539992 w 562076"/>
                <a:gd name="T59" fmla="*/ 390428 h 562076"/>
                <a:gd name="T60" fmla="*/ 553909 w 562076"/>
                <a:gd name="T61" fmla="*/ 348572 h 562076"/>
                <a:gd name="T62" fmla="*/ 561145 w 562076"/>
                <a:gd name="T63" fmla="*/ 304086 h 562076"/>
                <a:gd name="T64" fmla="*/ 562076 w 562076"/>
                <a:gd name="T65" fmla="*/ 281038 h 562076"/>
                <a:gd name="T66" fmla="*/ 561145 w 562076"/>
                <a:gd name="T67" fmla="*/ 257986 h 562076"/>
                <a:gd name="T68" fmla="*/ 553909 w 562076"/>
                <a:gd name="T69" fmla="*/ 213495 h 562076"/>
                <a:gd name="T70" fmla="*/ 539992 w 562076"/>
                <a:gd name="T71" fmla="*/ 171637 h 562076"/>
                <a:gd name="T72" fmla="*/ 519972 w 562076"/>
                <a:gd name="T73" fmla="*/ 132990 h 562076"/>
                <a:gd name="T74" fmla="*/ 494427 w 562076"/>
                <a:gd name="T75" fmla="*/ 98133 h 562076"/>
                <a:gd name="T76" fmla="*/ 463937 w 562076"/>
                <a:gd name="T77" fmla="*/ 67644 h 562076"/>
                <a:gd name="T78" fmla="*/ 429080 w 562076"/>
                <a:gd name="T79" fmla="*/ 42101 h 562076"/>
                <a:gd name="T80" fmla="*/ 390433 w 562076"/>
                <a:gd name="T81" fmla="*/ 22082 h 562076"/>
                <a:gd name="T82" fmla="*/ 348577 w 562076"/>
                <a:gd name="T83" fmla="*/ 8166 h 562076"/>
                <a:gd name="T84" fmla="*/ 304088 w 562076"/>
                <a:gd name="T85" fmla="*/ 931 h 562076"/>
                <a:gd name="T86" fmla="*/ 281038 w 562076"/>
                <a:gd name="T87" fmla="*/ 0 h 56207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2076"/>
                <a:gd name="T133" fmla="*/ 0 h 562076"/>
                <a:gd name="T134" fmla="*/ 562076 w 562076"/>
                <a:gd name="T135" fmla="*/ 562076 h 56207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2076" h="562076">
                  <a:moveTo>
                    <a:pt x="281038" y="0"/>
                  </a:moveTo>
                  <a:lnTo>
                    <a:pt x="235450" y="3677"/>
                  </a:lnTo>
                  <a:lnTo>
                    <a:pt x="192206" y="14325"/>
                  </a:lnTo>
                  <a:lnTo>
                    <a:pt x="151882" y="31365"/>
                  </a:lnTo>
                  <a:lnTo>
                    <a:pt x="115058" y="54218"/>
                  </a:lnTo>
                  <a:lnTo>
                    <a:pt x="82311" y="82307"/>
                  </a:lnTo>
                  <a:lnTo>
                    <a:pt x="54222" y="115052"/>
                  </a:lnTo>
                  <a:lnTo>
                    <a:pt x="31367" y="151876"/>
                  </a:lnTo>
                  <a:lnTo>
                    <a:pt x="14326" y="192201"/>
                  </a:lnTo>
                  <a:lnTo>
                    <a:pt x="3678" y="235447"/>
                  </a:lnTo>
                  <a:lnTo>
                    <a:pt x="0" y="281038"/>
                  </a:lnTo>
                  <a:lnTo>
                    <a:pt x="931" y="304086"/>
                  </a:lnTo>
                  <a:lnTo>
                    <a:pt x="8167" y="348572"/>
                  </a:lnTo>
                  <a:lnTo>
                    <a:pt x="22084" y="390428"/>
                  </a:lnTo>
                  <a:lnTo>
                    <a:pt x="42104" y="429074"/>
                  </a:lnTo>
                  <a:lnTo>
                    <a:pt x="67648" y="463932"/>
                  </a:lnTo>
                  <a:lnTo>
                    <a:pt x="98139" y="494423"/>
                  </a:lnTo>
                  <a:lnTo>
                    <a:pt x="132996" y="519969"/>
                  </a:lnTo>
                  <a:lnTo>
                    <a:pt x="171642" y="539990"/>
                  </a:lnTo>
                  <a:lnTo>
                    <a:pt x="213499" y="553908"/>
                  </a:lnTo>
                  <a:lnTo>
                    <a:pt x="257987" y="561144"/>
                  </a:lnTo>
                  <a:lnTo>
                    <a:pt x="281038" y="562076"/>
                  </a:lnTo>
                  <a:lnTo>
                    <a:pt x="304088" y="561144"/>
                  </a:lnTo>
                  <a:lnTo>
                    <a:pt x="348577" y="553908"/>
                  </a:lnTo>
                  <a:lnTo>
                    <a:pt x="390433" y="539990"/>
                  </a:lnTo>
                  <a:lnTo>
                    <a:pt x="429080" y="519969"/>
                  </a:lnTo>
                  <a:lnTo>
                    <a:pt x="463937" y="494423"/>
                  </a:lnTo>
                  <a:lnTo>
                    <a:pt x="494427" y="463932"/>
                  </a:lnTo>
                  <a:lnTo>
                    <a:pt x="519972" y="429074"/>
                  </a:lnTo>
                  <a:lnTo>
                    <a:pt x="539992" y="390428"/>
                  </a:lnTo>
                  <a:lnTo>
                    <a:pt x="553909" y="348572"/>
                  </a:lnTo>
                  <a:lnTo>
                    <a:pt x="561145" y="304086"/>
                  </a:lnTo>
                  <a:lnTo>
                    <a:pt x="562076" y="281038"/>
                  </a:lnTo>
                  <a:lnTo>
                    <a:pt x="561145" y="257986"/>
                  </a:lnTo>
                  <a:lnTo>
                    <a:pt x="553909" y="213495"/>
                  </a:lnTo>
                  <a:lnTo>
                    <a:pt x="539992" y="171637"/>
                  </a:lnTo>
                  <a:lnTo>
                    <a:pt x="519972" y="132990"/>
                  </a:lnTo>
                  <a:lnTo>
                    <a:pt x="494427" y="98133"/>
                  </a:lnTo>
                  <a:lnTo>
                    <a:pt x="463937" y="67644"/>
                  </a:lnTo>
                  <a:lnTo>
                    <a:pt x="429080" y="42101"/>
                  </a:lnTo>
                  <a:lnTo>
                    <a:pt x="390433" y="22082"/>
                  </a:lnTo>
                  <a:lnTo>
                    <a:pt x="348577" y="8166"/>
                  </a:lnTo>
                  <a:lnTo>
                    <a:pt x="304088" y="931"/>
                  </a:lnTo>
                  <a:lnTo>
                    <a:pt x="2810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8220" name="object 13"/>
            <p:cNvSpPr>
              <a:spLocks/>
            </p:cNvSpPr>
            <p:nvPr/>
          </p:nvSpPr>
          <p:spPr bwMode="auto">
            <a:xfrm>
              <a:off x="1138110" y="7461633"/>
              <a:ext cx="562076" cy="562076"/>
            </a:xfrm>
            <a:custGeom>
              <a:avLst/>
              <a:gdLst>
                <a:gd name="T0" fmla="*/ 281038 w 562076"/>
                <a:gd name="T1" fmla="*/ 0 h 562076"/>
                <a:gd name="T2" fmla="*/ 235450 w 562076"/>
                <a:gd name="T3" fmla="*/ 3678 h 562076"/>
                <a:gd name="T4" fmla="*/ 192206 w 562076"/>
                <a:gd name="T5" fmla="*/ 14328 h 562076"/>
                <a:gd name="T6" fmla="*/ 151882 w 562076"/>
                <a:gd name="T7" fmla="*/ 31370 h 562076"/>
                <a:gd name="T8" fmla="*/ 115058 w 562076"/>
                <a:gd name="T9" fmla="*/ 54225 h 562076"/>
                <a:gd name="T10" fmla="*/ 82311 w 562076"/>
                <a:gd name="T11" fmla="*/ 82316 h 562076"/>
                <a:gd name="T12" fmla="*/ 54222 w 562076"/>
                <a:gd name="T13" fmla="*/ 115063 h 562076"/>
                <a:gd name="T14" fmla="*/ 31367 w 562076"/>
                <a:gd name="T15" fmla="*/ 151887 h 562076"/>
                <a:gd name="T16" fmla="*/ 14326 w 562076"/>
                <a:gd name="T17" fmla="*/ 192210 h 562076"/>
                <a:gd name="T18" fmla="*/ 3678 w 562076"/>
                <a:gd name="T19" fmla="*/ 235453 h 562076"/>
                <a:gd name="T20" fmla="*/ 0 w 562076"/>
                <a:gd name="T21" fmla="*/ 281038 h 562076"/>
                <a:gd name="T22" fmla="*/ 931 w 562076"/>
                <a:gd name="T23" fmla="*/ 304090 h 562076"/>
                <a:gd name="T24" fmla="*/ 8167 w 562076"/>
                <a:gd name="T25" fmla="*/ 348581 h 562076"/>
                <a:gd name="T26" fmla="*/ 22084 w 562076"/>
                <a:gd name="T27" fmla="*/ 390439 h 562076"/>
                <a:gd name="T28" fmla="*/ 42104 w 562076"/>
                <a:gd name="T29" fmla="*/ 429085 h 562076"/>
                <a:gd name="T30" fmla="*/ 67648 w 562076"/>
                <a:gd name="T31" fmla="*/ 463942 h 562076"/>
                <a:gd name="T32" fmla="*/ 98139 w 562076"/>
                <a:gd name="T33" fmla="*/ 494431 h 562076"/>
                <a:gd name="T34" fmla="*/ 132996 w 562076"/>
                <a:gd name="T35" fmla="*/ 519975 h 562076"/>
                <a:gd name="T36" fmla="*/ 171642 w 562076"/>
                <a:gd name="T37" fmla="*/ 539993 h 562076"/>
                <a:gd name="T38" fmla="*/ 213499 w 562076"/>
                <a:gd name="T39" fmla="*/ 553909 h 562076"/>
                <a:gd name="T40" fmla="*/ 257987 w 562076"/>
                <a:gd name="T41" fmla="*/ 561145 h 562076"/>
                <a:gd name="T42" fmla="*/ 281038 w 562076"/>
                <a:gd name="T43" fmla="*/ 562076 h 562076"/>
                <a:gd name="T44" fmla="*/ 304088 w 562076"/>
                <a:gd name="T45" fmla="*/ 561145 h 562076"/>
                <a:gd name="T46" fmla="*/ 348577 w 562076"/>
                <a:gd name="T47" fmla="*/ 553909 h 562076"/>
                <a:gd name="T48" fmla="*/ 390433 w 562076"/>
                <a:gd name="T49" fmla="*/ 539993 h 562076"/>
                <a:gd name="T50" fmla="*/ 429080 w 562076"/>
                <a:gd name="T51" fmla="*/ 519975 h 562076"/>
                <a:gd name="T52" fmla="*/ 463937 w 562076"/>
                <a:gd name="T53" fmla="*/ 494431 h 562076"/>
                <a:gd name="T54" fmla="*/ 494427 w 562076"/>
                <a:gd name="T55" fmla="*/ 463942 h 562076"/>
                <a:gd name="T56" fmla="*/ 519972 w 562076"/>
                <a:gd name="T57" fmla="*/ 429085 h 562076"/>
                <a:gd name="T58" fmla="*/ 539992 w 562076"/>
                <a:gd name="T59" fmla="*/ 390439 h 562076"/>
                <a:gd name="T60" fmla="*/ 553909 w 562076"/>
                <a:gd name="T61" fmla="*/ 348581 h 562076"/>
                <a:gd name="T62" fmla="*/ 561145 w 562076"/>
                <a:gd name="T63" fmla="*/ 304090 h 562076"/>
                <a:gd name="T64" fmla="*/ 562076 w 562076"/>
                <a:gd name="T65" fmla="*/ 281038 h 562076"/>
                <a:gd name="T66" fmla="*/ 561145 w 562076"/>
                <a:gd name="T67" fmla="*/ 257989 h 562076"/>
                <a:gd name="T68" fmla="*/ 553909 w 562076"/>
                <a:gd name="T69" fmla="*/ 213503 h 562076"/>
                <a:gd name="T70" fmla="*/ 539992 w 562076"/>
                <a:gd name="T71" fmla="*/ 171648 h 562076"/>
                <a:gd name="T72" fmla="*/ 519972 w 562076"/>
                <a:gd name="T73" fmla="*/ 133002 h 562076"/>
                <a:gd name="T74" fmla="*/ 494427 w 562076"/>
                <a:gd name="T75" fmla="*/ 98144 h 562076"/>
                <a:gd name="T76" fmla="*/ 463937 w 562076"/>
                <a:gd name="T77" fmla="*/ 67653 h 562076"/>
                <a:gd name="T78" fmla="*/ 429080 w 562076"/>
                <a:gd name="T79" fmla="*/ 42107 h 562076"/>
                <a:gd name="T80" fmla="*/ 390433 w 562076"/>
                <a:gd name="T81" fmla="*/ 22086 h 562076"/>
                <a:gd name="T82" fmla="*/ 348577 w 562076"/>
                <a:gd name="T83" fmla="*/ 8168 h 562076"/>
                <a:gd name="T84" fmla="*/ 304088 w 562076"/>
                <a:gd name="T85" fmla="*/ 931 h 562076"/>
                <a:gd name="T86" fmla="*/ 281038 w 562076"/>
                <a:gd name="T87" fmla="*/ 0 h 56207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2076"/>
                <a:gd name="T133" fmla="*/ 0 h 562076"/>
                <a:gd name="T134" fmla="*/ 562076 w 562076"/>
                <a:gd name="T135" fmla="*/ 562076 h 56207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2076" h="562076">
                  <a:moveTo>
                    <a:pt x="281038" y="0"/>
                  </a:moveTo>
                  <a:lnTo>
                    <a:pt x="235450" y="3678"/>
                  </a:lnTo>
                  <a:lnTo>
                    <a:pt x="192206" y="14328"/>
                  </a:lnTo>
                  <a:lnTo>
                    <a:pt x="151882" y="31370"/>
                  </a:lnTo>
                  <a:lnTo>
                    <a:pt x="115058" y="54225"/>
                  </a:lnTo>
                  <a:lnTo>
                    <a:pt x="82311" y="82316"/>
                  </a:lnTo>
                  <a:lnTo>
                    <a:pt x="54222" y="115063"/>
                  </a:lnTo>
                  <a:lnTo>
                    <a:pt x="31367" y="151887"/>
                  </a:lnTo>
                  <a:lnTo>
                    <a:pt x="14326" y="192210"/>
                  </a:lnTo>
                  <a:lnTo>
                    <a:pt x="3678" y="235453"/>
                  </a:lnTo>
                  <a:lnTo>
                    <a:pt x="0" y="281038"/>
                  </a:lnTo>
                  <a:lnTo>
                    <a:pt x="931" y="304090"/>
                  </a:lnTo>
                  <a:lnTo>
                    <a:pt x="8167" y="348581"/>
                  </a:lnTo>
                  <a:lnTo>
                    <a:pt x="22084" y="390439"/>
                  </a:lnTo>
                  <a:lnTo>
                    <a:pt x="42104" y="429085"/>
                  </a:lnTo>
                  <a:lnTo>
                    <a:pt x="67648" y="463942"/>
                  </a:lnTo>
                  <a:lnTo>
                    <a:pt x="98139" y="494431"/>
                  </a:lnTo>
                  <a:lnTo>
                    <a:pt x="132996" y="519975"/>
                  </a:lnTo>
                  <a:lnTo>
                    <a:pt x="171642" y="539993"/>
                  </a:lnTo>
                  <a:lnTo>
                    <a:pt x="213499" y="553909"/>
                  </a:lnTo>
                  <a:lnTo>
                    <a:pt x="257987" y="561145"/>
                  </a:lnTo>
                  <a:lnTo>
                    <a:pt x="281038" y="562076"/>
                  </a:lnTo>
                  <a:lnTo>
                    <a:pt x="304088" y="561145"/>
                  </a:lnTo>
                  <a:lnTo>
                    <a:pt x="348577" y="553909"/>
                  </a:lnTo>
                  <a:lnTo>
                    <a:pt x="390433" y="539993"/>
                  </a:lnTo>
                  <a:lnTo>
                    <a:pt x="429080" y="519975"/>
                  </a:lnTo>
                  <a:lnTo>
                    <a:pt x="463937" y="494431"/>
                  </a:lnTo>
                  <a:lnTo>
                    <a:pt x="494427" y="463942"/>
                  </a:lnTo>
                  <a:lnTo>
                    <a:pt x="519972" y="429085"/>
                  </a:lnTo>
                  <a:lnTo>
                    <a:pt x="539992" y="390439"/>
                  </a:lnTo>
                  <a:lnTo>
                    <a:pt x="553909" y="348581"/>
                  </a:lnTo>
                  <a:lnTo>
                    <a:pt x="561145" y="304090"/>
                  </a:lnTo>
                  <a:lnTo>
                    <a:pt x="562076" y="281038"/>
                  </a:lnTo>
                  <a:lnTo>
                    <a:pt x="561145" y="257989"/>
                  </a:lnTo>
                  <a:lnTo>
                    <a:pt x="553909" y="213503"/>
                  </a:lnTo>
                  <a:lnTo>
                    <a:pt x="539992" y="171648"/>
                  </a:lnTo>
                  <a:lnTo>
                    <a:pt x="519972" y="133002"/>
                  </a:lnTo>
                  <a:lnTo>
                    <a:pt x="494427" y="98144"/>
                  </a:lnTo>
                  <a:lnTo>
                    <a:pt x="463937" y="67653"/>
                  </a:lnTo>
                  <a:lnTo>
                    <a:pt x="429080" y="42107"/>
                  </a:lnTo>
                  <a:lnTo>
                    <a:pt x="390433" y="22086"/>
                  </a:lnTo>
                  <a:lnTo>
                    <a:pt x="348577" y="8168"/>
                  </a:lnTo>
                  <a:lnTo>
                    <a:pt x="304088" y="931"/>
                  </a:lnTo>
                  <a:lnTo>
                    <a:pt x="2810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8221" name="object 14"/>
            <p:cNvSpPr>
              <a:spLocks/>
            </p:cNvSpPr>
            <p:nvPr/>
          </p:nvSpPr>
          <p:spPr bwMode="auto">
            <a:xfrm>
              <a:off x="1231113" y="7554621"/>
              <a:ext cx="376085" cy="376097"/>
            </a:xfrm>
            <a:custGeom>
              <a:avLst/>
              <a:gdLst>
                <a:gd name="T0" fmla="*/ 142915 w 376085"/>
                <a:gd name="T1" fmla="*/ 5475 h 376097"/>
                <a:gd name="T2" fmla="*/ 65739 w 376085"/>
                <a:gd name="T3" fmla="*/ 45324 h 376097"/>
                <a:gd name="T4" fmla="*/ 14802 w 376085"/>
                <a:gd name="T5" fmla="*/ 114925 h 376097"/>
                <a:gd name="T6" fmla="*/ 0 w 376085"/>
                <a:gd name="T7" fmla="*/ 188048 h 376097"/>
                <a:gd name="T8" fmla="*/ 9603 w 376085"/>
                <a:gd name="T9" fmla="*/ 247420 h 376097"/>
                <a:gd name="T10" fmla="*/ 55143 w 376085"/>
                <a:gd name="T11" fmla="*/ 320954 h 376097"/>
                <a:gd name="T12" fmla="*/ 128677 w 376085"/>
                <a:gd name="T13" fmla="*/ 366494 h 376097"/>
                <a:gd name="T14" fmla="*/ 188048 w 376085"/>
                <a:gd name="T15" fmla="*/ 376097 h 376097"/>
                <a:gd name="T16" fmla="*/ 247418 w 376085"/>
                <a:gd name="T17" fmla="*/ 366494 h 376097"/>
                <a:gd name="T18" fmla="*/ 288194 w 376085"/>
                <a:gd name="T19" fmla="*/ 347090 h 376097"/>
                <a:gd name="T20" fmla="*/ 173358 w 376085"/>
                <a:gd name="T21" fmla="*/ 346418 h 376097"/>
                <a:gd name="T22" fmla="*/ 95116 w 376085"/>
                <a:gd name="T23" fmla="*/ 317044 h 376097"/>
                <a:gd name="T24" fmla="*/ 43110 w 376085"/>
                <a:gd name="T25" fmla="*/ 253509 h 376097"/>
                <a:gd name="T26" fmla="*/ 29347 w 376085"/>
                <a:gd name="T27" fmla="*/ 198514 h 376097"/>
                <a:gd name="T28" fmla="*/ 38799 w 376085"/>
                <a:gd name="T29" fmla="*/ 138523 h 376097"/>
                <a:gd name="T30" fmla="*/ 83860 w 376085"/>
                <a:gd name="T31" fmla="*/ 68989 h 376097"/>
                <a:gd name="T32" fmla="*/ 155621 w 376085"/>
                <a:gd name="T33" fmla="*/ 32350 h 376097"/>
                <a:gd name="T34" fmla="*/ 288291 w 376085"/>
                <a:gd name="T35" fmla="*/ 29072 h 376097"/>
                <a:gd name="T36" fmla="*/ 247418 w 376085"/>
                <a:gd name="T37" fmla="*/ 9603 h 376097"/>
                <a:gd name="T38" fmla="*/ 188048 w 376085"/>
                <a:gd name="T39" fmla="*/ 0 h 376097"/>
                <a:gd name="T40" fmla="*/ 183460 w 376085"/>
                <a:gd name="T41" fmla="*/ 29072 h 376097"/>
                <a:gd name="T42" fmla="*/ 213423 w 376085"/>
                <a:gd name="T43" fmla="*/ 31628 h 376097"/>
                <a:gd name="T44" fmla="*/ 289806 w 376085"/>
                <a:gd name="T45" fmla="*/ 66589 h 376097"/>
                <a:gd name="T46" fmla="*/ 337175 w 376085"/>
                <a:gd name="T47" fmla="*/ 132916 h 376097"/>
                <a:gd name="T48" fmla="*/ 345942 w 376085"/>
                <a:gd name="T49" fmla="*/ 190185 h 376097"/>
                <a:gd name="T50" fmla="*/ 319385 w 376085"/>
                <a:gd name="T51" fmla="*/ 274027 h 376097"/>
                <a:gd name="T52" fmla="*/ 260806 w 376085"/>
                <a:gd name="T53" fmla="*/ 329063 h 376097"/>
                <a:gd name="T54" fmla="*/ 188048 w 376085"/>
                <a:gd name="T55" fmla="*/ 347090 h 376097"/>
                <a:gd name="T56" fmla="*/ 320948 w 376085"/>
                <a:gd name="T57" fmla="*/ 320954 h 376097"/>
                <a:gd name="T58" fmla="*/ 366482 w 376085"/>
                <a:gd name="T59" fmla="*/ 247420 h 376097"/>
                <a:gd name="T60" fmla="*/ 376085 w 376085"/>
                <a:gd name="T61" fmla="*/ 188048 h 376097"/>
                <a:gd name="T62" fmla="*/ 366482 w 376085"/>
                <a:gd name="T63" fmla="*/ 128677 h 376097"/>
                <a:gd name="T64" fmla="*/ 320948 w 376085"/>
                <a:gd name="T65" fmla="*/ 55143 h 376097"/>
                <a:gd name="T66" fmla="*/ 288291 w 376085"/>
                <a:gd name="T67" fmla="*/ 29072 h 37609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6085"/>
                <a:gd name="T103" fmla="*/ 0 h 376097"/>
                <a:gd name="T104" fmla="*/ 376085 w 376085"/>
                <a:gd name="T105" fmla="*/ 376097 h 37609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6085" h="376097">
                  <a:moveTo>
                    <a:pt x="188048" y="0"/>
                  </a:moveTo>
                  <a:lnTo>
                    <a:pt x="142915" y="5475"/>
                  </a:lnTo>
                  <a:lnTo>
                    <a:pt x="101706" y="21022"/>
                  </a:lnTo>
                  <a:lnTo>
                    <a:pt x="65739" y="45324"/>
                  </a:lnTo>
                  <a:lnTo>
                    <a:pt x="36332" y="77064"/>
                  </a:lnTo>
                  <a:lnTo>
                    <a:pt x="14802" y="114925"/>
                  </a:lnTo>
                  <a:lnTo>
                    <a:pt x="2465" y="157588"/>
                  </a:lnTo>
                  <a:lnTo>
                    <a:pt x="0" y="188048"/>
                  </a:lnTo>
                  <a:lnTo>
                    <a:pt x="624" y="203448"/>
                  </a:lnTo>
                  <a:lnTo>
                    <a:pt x="9603" y="247420"/>
                  </a:lnTo>
                  <a:lnTo>
                    <a:pt x="28215" y="287027"/>
                  </a:lnTo>
                  <a:lnTo>
                    <a:pt x="55143" y="320954"/>
                  </a:lnTo>
                  <a:lnTo>
                    <a:pt x="89069" y="347882"/>
                  </a:lnTo>
                  <a:lnTo>
                    <a:pt x="128677" y="366494"/>
                  </a:lnTo>
                  <a:lnTo>
                    <a:pt x="172649" y="375473"/>
                  </a:lnTo>
                  <a:lnTo>
                    <a:pt x="188048" y="376097"/>
                  </a:lnTo>
                  <a:lnTo>
                    <a:pt x="203448" y="375473"/>
                  </a:lnTo>
                  <a:lnTo>
                    <a:pt x="247418" y="366494"/>
                  </a:lnTo>
                  <a:lnTo>
                    <a:pt x="287024" y="347882"/>
                  </a:lnTo>
                  <a:lnTo>
                    <a:pt x="288194" y="347090"/>
                  </a:lnTo>
                  <a:lnTo>
                    <a:pt x="188048" y="347090"/>
                  </a:lnTo>
                  <a:lnTo>
                    <a:pt x="173358" y="346418"/>
                  </a:lnTo>
                  <a:lnTo>
                    <a:pt x="131759" y="336804"/>
                  </a:lnTo>
                  <a:lnTo>
                    <a:pt x="95116" y="317044"/>
                  </a:lnTo>
                  <a:lnTo>
                    <a:pt x="65032" y="288744"/>
                  </a:lnTo>
                  <a:lnTo>
                    <a:pt x="43110" y="253509"/>
                  </a:lnTo>
                  <a:lnTo>
                    <a:pt x="30952" y="212943"/>
                  </a:lnTo>
                  <a:lnTo>
                    <a:pt x="29347" y="198514"/>
                  </a:lnTo>
                  <a:lnTo>
                    <a:pt x="29923" y="182689"/>
                  </a:lnTo>
                  <a:lnTo>
                    <a:pt x="38799" y="138523"/>
                  </a:lnTo>
                  <a:lnTo>
                    <a:pt x="57263" y="100231"/>
                  </a:lnTo>
                  <a:lnTo>
                    <a:pt x="83860" y="68989"/>
                  </a:lnTo>
                  <a:lnTo>
                    <a:pt x="117132" y="45970"/>
                  </a:lnTo>
                  <a:lnTo>
                    <a:pt x="155621" y="32350"/>
                  </a:lnTo>
                  <a:lnTo>
                    <a:pt x="183460" y="29072"/>
                  </a:lnTo>
                  <a:lnTo>
                    <a:pt x="288291" y="29072"/>
                  </a:lnTo>
                  <a:lnTo>
                    <a:pt x="287024" y="28215"/>
                  </a:lnTo>
                  <a:lnTo>
                    <a:pt x="247418" y="9603"/>
                  </a:lnTo>
                  <a:lnTo>
                    <a:pt x="203448" y="624"/>
                  </a:lnTo>
                  <a:lnTo>
                    <a:pt x="188048" y="0"/>
                  </a:lnTo>
                  <a:close/>
                </a:path>
                <a:path w="376085" h="376097">
                  <a:moveTo>
                    <a:pt x="288291" y="29072"/>
                  </a:moveTo>
                  <a:lnTo>
                    <a:pt x="183460" y="29072"/>
                  </a:lnTo>
                  <a:lnTo>
                    <a:pt x="198662" y="29715"/>
                  </a:lnTo>
                  <a:lnTo>
                    <a:pt x="213423" y="31628"/>
                  </a:lnTo>
                  <a:lnTo>
                    <a:pt x="254538" y="44419"/>
                  </a:lnTo>
                  <a:lnTo>
                    <a:pt x="289806" y="66589"/>
                  </a:lnTo>
                  <a:lnTo>
                    <a:pt x="317821" y="96601"/>
                  </a:lnTo>
                  <a:lnTo>
                    <a:pt x="337175" y="132916"/>
                  </a:lnTo>
                  <a:lnTo>
                    <a:pt x="346462" y="173996"/>
                  </a:lnTo>
                  <a:lnTo>
                    <a:pt x="345942" y="190185"/>
                  </a:lnTo>
                  <a:lnTo>
                    <a:pt x="337372" y="235186"/>
                  </a:lnTo>
                  <a:lnTo>
                    <a:pt x="319385" y="274027"/>
                  </a:lnTo>
                  <a:lnTo>
                    <a:pt x="293391" y="305667"/>
                  </a:lnTo>
                  <a:lnTo>
                    <a:pt x="260806" y="329063"/>
                  </a:lnTo>
                  <a:lnTo>
                    <a:pt x="223042" y="343174"/>
                  </a:lnTo>
                  <a:lnTo>
                    <a:pt x="188048" y="347090"/>
                  </a:lnTo>
                  <a:lnTo>
                    <a:pt x="288194" y="347090"/>
                  </a:lnTo>
                  <a:lnTo>
                    <a:pt x="320948" y="320954"/>
                  </a:lnTo>
                  <a:lnTo>
                    <a:pt x="347873" y="287027"/>
                  </a:lnTo>
                  <a:lnTo>
                    <a:pt x="366482" y="247420"/>
                  </a:lnTo>
                  <a:lnTo>
                    <a:pt x="375460" y="203448"/>
                  </a:lnTo>
                  <a:lnTo>
                    <a:pt x="376085" y="188048"/>
                  </a:lnTo>
                  <a:lnTo>
                    <a:pt x="375460" y="172649"/>
                  </a:lnTo>
                  <a:lnTo>
                    <a:pt x="366482" y="128677"/>
                  </a:lnTo>
                  <a:lnTo>
                    <a:pt x="347809" y="88976"/>
                  </a:lnTo>
                  <a:lnTo>
                    <a:pt x="320948" y="55143"/>
                  </a:lnTo>
                  <a:lnTo>
                    <a:pt x="299028" y="36332"/>
                  </a:lnTo>
                  <a:lnTo>
                    <a:pt x="288291" y="29072"/>
                  </a:lnTo>
                  <a:close/>
                </a:path>
              </a:pathLst>
            </a:custGeom>
            <a:solidFill>
              <a:srgbClr val="0082C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8222" name="object 15"/>
            <p:cNvSpPr>
              <a:spLocks/>
            </p:cNvSpPr>
            <p:nvPr/>
          </p:nvSpPr>
          <p:spPr bwMode="auto">
            <a:xfrm>
              <a:off x="1398891" y="7618745"/>
              <a:ext cx="111912" cy="146926"/>
            </a:xfrm>
            <a:custGeom>
              <a:avLst/>
              <a:gdLst>
                <a:gd name="T0" fmla="*/ 17843 w 111912"/>
                <a:gd name="T1" fmla="*/ 0 h 146926"/>
                <a:gd name="T2" fmla="*/ 5143 w 111912"/>
                <a:gd name="T3" fmla="*/ 0 h 146926"/>
                <a:gd name="T4" fmla="*/ 0 w 111912"/>
                <a:gd name="T5" fmla="*/ 5156 h 146926"/>
                <a:gd name="T6" fmla="*/ 0 w 111912"/>
                <a:gd name="T7" fmla="*/ 134023 h 146926"/>
                <a:gd name="T8" fmla="*/ 749 w 111912"/>
                <a:gd name="T9" fmla="*/ 136258 h 146926"/>
                <a:gd name="T10" fmla="*/ 2044 w 111912"/>
                <a:gd name="T11" fmla="*/ 138112 h 146926"/>
                <a:gd name="T12" fmla="*/ 4495 w 111912"/>
                <a:gd name="T13" fmla="*/ 143294 h 146926"/>
                <a:gd name="T14" fmla="*/ 9728 w 111912"/>
                <a:gd name="T15" fmla="*/ 146926 h 146926"/>
                <a:gd name="T16" fmla="*/ 105054 w 111912"/>
                <a:gd name="T17" fmla="*/ 146926 h 146926"/>
                <a:gd name="T18" fmla="*/ 111912 w 111912"/>
                <a:gd name="T19" fmla="*/ 140055 h 146926"/>
                <a:gd name="T20" fmla="*/ 111912 w 111912"/>
                <a:gd name="T21" fmla="*/ 123126 h 146926"/>
                <a:gd name="T22" fmla="*/ 105054 w 111912"/>
                <a:gd name="T23" fmla="*/ 116255 h 146926"/>
                <a:gd name="T24" fmla="*/ 22974 w 111912"/>
                <a:gd name="T25" fmla="*/ 116255 h 146926"/>
                <a:gd name="T26" fmla="*/ 22974 w 111912"/>
                <a:gd name="T27" fmla="*/ 5156 h 146926"/>
                <a:gd name="T28" fmla="*/ 17843 w 111912"/>
                <a:gd name="T29" fmla="*/ 0 h 1469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1912"/>
                <a:gd name="T46" fmla="*/ 0 h 146926"/>
                <a:gd name="T47" fmla="*/ 111912 w 111912"/>
                <a:gd name="T48" fmla="*/ 146926 h 14692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1912" h="146926">
                  <a:moveTo>
                    <a:pt x="17843" y="0"/>
                  </a:moveTo>
                  <a:lnTo>
                    <a:pt x="5143" y="0"/>
                  </a:lnTo>
                  <a:lnTo>
                    <a:pt x="0" y="5156"/>
                  </a:lnTo>
                  <a:lnTo>
                    <a:pt x="0" y="134023"/>
                  </a:lnTo>
                  <a:lnTo>
                    <a:pt x="749" y="136258"/>
                  </a:lnTo>
                  <a:lnTo>
                    <a:pt x="2044" y="138112"/>
                  </a:lnTo>
                  <a:lnTo>
                    <a:pt x="4495" y="143294"/>
                  </a:lnTo>
                  <a:lnTo>
                    <a:pt x="9728" y="146926"/>
                  </a:lnTo>
                  <a:lnTo>
                    <a:pt x="105054" y="146926"/>
                  </a:lnTo>
                  <a:lnTo>
                    <a:pt x="111912" y="140055"/>
                  </a:lnTo>
                  <a:lnTo>
                    <a:pt x="111912" y="123126"/>
                  </a:lnTo>
                  <a:lnTo>
                    <a:pt x="105054" y="116255"/>
                  </a:lnTo>
                  <a:lnTo>
                    <a:pt x="22974" y="116255"/>
                  </a:lnTo>
                  <a:lnTo>
                    <a:pt x="22974" y="5156"/>
                  </a:lnTo>
                  <a:lnTo>
                    <a:pt x="17843" y="0"/>
                  </a:lnTo>
                  <a:close/>
                </a:path>
              </a:pathLst>
            </a:custGeom>
            <a:solidFill>
              <a:srgbClr val="0082C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grpSp>
      <p:grpSp>
        <p:nvGrpSpPr>
          <p:cNvPr id="8201" name="群組 41"/>
          <p:cNvGrpSpPr>
            <a:grpSpLocks/>
          </p:cNvGrpSpPr>
          <p:nvPr/>
        </p:nvGrpSpPr>
        <p:grpSpPr bwMode="auto">
          <a:xfrm>
            <a:off x="1138238" y="8293100"/>
            <a:ext cx="561975" cy="563563"/>
            <a:chOff x="1138110" y="8293830"/>
            <a:chExt cx="562076" cy="562063"/>
          </a:xfrm>
        </p:grpSpPr>
        <p:sp>
          <p:nvSpPr>
            <p:cNvPr id="8211" name="object 16"/>
            <p:cNvSpPr>
              <a:spLocks/>
            </p:cNvSpPr>
            <p:nvPr/>
          </p:nvSpPr>
          <p:spPr bwMode="auto">
            <a:xfrm>
              <a:off x="1138110" y="8293830"/>
              <a:ext cx="562076" cy="562063"/>
            </a:xfrm>
            <a:custGeom>
              <a:avLst/>
              <a:gdLst>
                <a:gd name="T0" fmla="*/ 281038 w 562076"/>
                <a:gd name="T1" fmla="*/ 0 h 562063"/>
                <a:gd name="T2" fmla="*/ 235450 w 562076"/>
                <a:gd name="T3" fmla="*/ 3678 h 562063"/>
                <a:gd name="T4" fmla="*/ 192206 w 562076"/>
                <a:gd name="T5" fmla="*/ 14328 h 562063"/>
                <a:gd name="T6" fmla="*/ 151882 w 562076"/>
                <a:gd name="T7" fmla="*/ 31370 h 562063"/>
                <a:gd name="T8" fmla="*/ 115058 w 562076"/>
                <a:gd name="T9" fmla="*/ 54225 h 562063"/>
                <a:gd name="T10" fmla="*/ 82311 w 562076"/>
                <a:gd name="T11" fmla="*/ 82316 h 562063"/>
                <a:gd name="T12" fmla="*/ 54222 w 562076"/>
                <a:gd name="T13" fmla="*/ 115063 h 562063"/>
                <a:gd name="T14" fmla="*/ 31367 w 562076"/>
                <a:gd name="T15" fmla="*/ 151887 h 562063"/>
                <a:gd name="T16" fmla="*/ 14326 w 562076"/>
                <a:gd name="T17" fmla="*/ 192210 h 562063"/>
                <a:gd name="T18" fmla="*/ 3678 w 562076"/>
                <a:gd name="T19" fmla="*/ 235453 h 562063"/>
                <a:gd name="T20" fmla="*/ 0 w 562076"/>
                <a:gd name="T21" fmla="*/ 281038 h 562063"/>
                <a:gd name="T22" fmla="*/ 931 w 562076"/>
                <a:gd name="T23" fmla="*/ 304090 h 562063"/>
                <a:gd name="T24" fmla="*/ 8167 w 562076"/>
                <a:gd name="T25" fmla="*/ 348580 h 562063"/>
                <a:gd name="T26" fmla="*/ 22084 w 562076"/>
                <a:gd name="T27" fmla="*/ 390437 h 562063"/>
                <a:gd name="T28" fmla="*/ 42104 w 562076"/>
                <a:gd name="T29" fmla="*/ 429082 h 562063"/>
                <a:gd name="T30" fmla="*/ 67648 w 562076"/>
                <a:gd name="T31" fmla="*/ 463937 h 562063"/>
                <a:gd name="T32" fmla="*/ 98139 w 562076"/>
                <a:gd name="T33" fmla="*/ 494424 h 562063"/>
                <a:gd name="T34" fmla="*/ 132996 w 562076"/>
                <a:gd name="T35" fmla="*/ 519966 h 562063"/>
                <a:gd name="T36" fmla="*/ 171642 w 562076"/>
                <a:gd name="T37" fmla="*/ 539983 h 562063"/>
                <a:gd name="T38" fmla="*/ 213499 w 562076"/>
                <a:gd name="T39" fmla="*/ 553898 h 562063"/>
                <a:gd name="T40" fmla="*/ 257987 w 562076"/>
                <a:gd name="T41" fmla="*/ 561132 h 562063"/>
                <a:gd name="T42" fmla="*/ 281038 w 562076"/>
                <a:gd name="T43" fmla="*/ 562063 h 562063"/>
                <a:gd name="T44" fmla="*/ 304088 w 562076"/>
                <a:gd name="T45" fmla="*/ 561132 h 562063"/>
                <a:gd name="T46" fmla="*/ 348577 w 562076"/>
                <a:gd name="T47" fmla="*/ 553898 h 562063"/>
                <a:gd name="T48" fmla="*/ 390433 w 562076"/>
                <a:gd name="T49" fmla="*/ 539983 h 562063"/>
                <a:gd name="T50" fmla="*/ 429080 w 562076"/>
                <a:gd name="T51" fmla="*/ 519966 h 562063"/>
                <a:gd name="T52" fmla="*/ 463937 w 562076"/>
                <a:gd name="T53" fmla="*/ 494424 h 562063"/>
                <a:gd name="T54" fmla="*/ 494427 w 562076"/>
                <a:gd name="T55" fmla="*/ 463937 h 562063"/>
                <a:gd name="T56" fmla="*/ 519972 w 562076"/>
                <a:gd name="T57" fmla="*/ 429082 h 562063"/>
                <a:gd name="T58" fmla="*/ 539992 w 562076"/>
                <a:gd name="T59" fmla="*/ 390437 h 562063"/>
                <a:gd name="T60" fmla="*/ 553909 w 562076"/>
                <a:gd name="T61" fmla="*/ 348580 h 562063"/>
                <a:gd name="T62" fmla="*/ 561145 w 562076"/>
                <a:gd name="T63" fmla="*/ 304090 h 562063"/>
                <a:gd name="T64" fmla="*/ 562076 w 562076"/>
                <a:gd name="T65" fmla="*/ 281038 h 562063"/>
                <a:gd name="T66" fmla="*/ 561145 w 562076"/>
                <a:gd name="T67" fmla="*/ 257989 h 562063"/>
                <a:gd name="T68" fmla="*/ 553909 w 562076"/>
                <a:gd name="T69" fmla="*/ 213503 h 562063"/>
                <a:gd name="T70" fmla="*/ 539992 w 562076"/>
                <a:gd name="T71" fmla="*/ 171648 h 562063"/>
                <a:gd name="T72" fmla="*/ 519972 w 562076"/>
                <a:gd name="T73" fmla="*/ 133002 h 562063"/>
                <a:gd name="T74" fmla="*/ 494427 w 562076"/>
                <a:gd name="T75" fmla="*/ 98144 h 562063"/>
                <a:gd name="T76" fmla="*/ 463937 w 562076"/>
                <a:gd name="T77" fmla="*/ 67653 h 562063"/>
                <a:gd name="T78" fmla="*/ 429080 w 562076"/>
                <a:gd name="T79" fmla="*/ 42107 h 562063"/>
                <a:gd name="T80" fmla="*/ 390433 w 562076"/>
                <a:gd name="T81" fmla="*/ 22086 h 562063"/>
                <a:gd name="T82" fmla="*/ 348577 w 562076"/>
                <a:gd name="T83" fmla="*/ 8168 h 562063"/>
                <a:gd name="T84" fmla="*/ 304088 w 562076"/>
                <a:gd name="T85" fmla="*/ 931 h 562063"/>
                <a:gd name="T86" fmla="*/ 281038 w 562076"/>
                <a:gd name="T87" fmla="*/ 0 h 56206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2076"/>
                <a:gd name="T133" fmla="*/ 0 h 562063"/>
                <a:gd name="T134" fmla="*/ 562076 w 562076"/>
                <a:gd name="T135" fmla="*/ 562063 h 56206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2076" h="562063">
                  <a:moveTo>
                    <a:pt x="281038" y="0"/>
                  </a:moveTo>
                  <a:lnTo>
                    <a:pt x="235450" y="3678"/>
                  </a:lnTo>
                  <a:lnTo>
                    <a:pt x="192206" y="14328"/>
                  </a:lnTo>
                  <a:lnTo>
                    <a:pt x="151882" y="31370"/>
                  </a:lnTo>
                  <a:lnTo>
                    <a:pt x="115058" y="54225"/>
                  </a:lnTo>
                  <a:lnTo>
                    <a:pt x="82311" y="82316"/>
                  </a:lnTo>
                  <a:lnTo>
                    <a:pt x="54222" y="115063"/>
                  </a:lnTo>
                  <a:lnTo>
                    <a:pt x="31367" y="151887"/>
                  </a:lnTo>
                  <a:lnTo>
                    <a:pt x="14326" y="192210"/>
                  </a:lnTo>
                  <a:lnTo>
                    <a:pt x="3678" y="235453"/>
                  </a:lnTo>
                  <a:lnTo>
                    <a:pt x="0" y="281038"/>
                  </a:lnTo>
                  <a:lnTo>
                    <a:pt x="931" y="304090"/>
                  </a:lnTo>
                  <a:lnTo>
                    <a:pt x="8167" y="348580"/>
                  </a:lnTo>
                  <a:lnTo>
                    <a:pt x="22084" y="390437"/>
                  </a:lnTo>
                  <a:lnTo>
                    <a:pt x="42104" y="429082"/>
                  </a:lnTo>
                  <a:lnTo>
                    <a:pt x="67648" y="463937"/>
                  </a:lnTo>
                  <a:lnTo>
                    <a:pt x="98139" y="494424"/>
                  </a:lnTo>
                  <a:lnTo>
                    <a:pt x="132996" y="519966"/>
                  </a:lnTo>
                  <a:lnTo>
                    <a:pt x="171642" y="539983"/>
                  </a:lnTo>
                  <a:lnTo>
                    <a:pt x="213499" y="553898"/>
                  </a:lnTo>
                  <a:lnTo>
                    <a:pt x="257987" y="561132"/>
                  </a:lnTo>
                  <a:lnTo>
                    <a:pt x="281038" y="562063"/>
                  </a:lnTo>
                  <a:lnTo>
                    <a:pt x="304088" y="561132"/>
                  </a:lnTo>
                  <a:lnTo>
                    <a:pt x="348577" y="553898"/>
                  </a:lnTo>
                  <a:lnTo>
                    <a:pt x="390433" y="539983"/>
                  </a:lnTo>
                  <a:lnTo>
                    <a:pt x="429080" y="519966"/>
                  </a:lnTo>
                  <a:lnTo>
                    <a:pt x="463937" y="494424"/>
                  </a:lnTo>
                  <a:lnTo>
                    <a:pt x="494427" y="463937"/>
                  </a:lnTo>
                  <a:lnTo>
                    <a:pt x="519972" y="429082"/>
                  </a:lnTo>
                  <a:lnTo>
                    <a:pt x="539992" y="390437"/>
                  </a:lnTo>
                  <a:lnTo>
                    <a:pt x="553909" y="348580"/>
                  </a:lnTo>
                  <a:lnTo>
                    <a:pt x="561145" y="304090"/>
                  </a:lnTo>
                  <a:lnTo>
                    <a:pt x="562076" y="281038"/>
                  </a:lnTo>
                  <a:lnTo>
                    <a:pt x="561145" y="257989"/>
                  </a:lnTo>
                  <a:lnTo>
                    <a:pt x="553909" y="213503"/>
                  </a:lnTo>
                  <a:lnTo>
                    <a:pt x="539992" y="171648"/>
                  </a:lnTo>
                  <a:lnTo>
                    <a:pt x="519972" y="133002"/>
                  </a:lnTo>
                  <a:lnTo>
                    <a:pt x="494427" y="98144"/>
                  </a:lnTo>
                  <a:lnTo>
                    <a:pt x="463937" y="67653"/>
                  </a:lnTo>
                  <a:lnTo>
                    <a:pt x="429080" y="42107"/>
                  </a:lnTo>
                  <a:lnTo>
                    <a:pt x="390433" y="22086"/>
                  </a:lnTo>
                  <a:lnTo>
                    <a:pt x="348577" y="8168"/>
                  </a:lnTo>
                  <a:lnTo>
                    <a:pt x="304088" y="931"/>
                  </a:lnTo>
                  <a:lnTo>
                    <a:pt x="2810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grpSp>
          <p:nvGrpSpPr>
            <p:cNvPr id="8212" name="群組 40"/>
            <p:cNvGrpSpPr>
              <a:grpSpLocks/>
            </p:cNvGrpSpPr>
            <p:nvPr/>
          </p:nvGrpSpPr>
          <p:grpSpPr bwMode="auto">
            <a:xfrm>
              <a:off x="1226455" y="8452874"/>
              <a:ext cx="387658" cy="260631"/>
              <a:chOff x="1226455" y="8452874"/>
              <a:chExt cx="387658" cy="260631"/>
            </a:xfrm>
          </p:grpSpPr>
          <p:sp>
            <p:nvSpPr>
              <p:cNvPr id="8213" name="object 17"/>
              <p:cNvSpPr>
                <a:spLocks/>
              </p:cNvSpPr>
              <p:nvPr/>
            </p:nvSpPr>
            <p:spPr bwMode="auto">
              <a:xfrm>
                <a:off x="1467296" y="8565860"/>
                <a:ext cx="146817" cy="46863"/>
              </a:xfrm>
              <a:custGeom>
                <a:avLst/>
                <a:gdLst>
                  <a:gd name="T0" fmla="*/ 45052 w 146817"/>
                  <a:gd name="T1" fmla="*/ 0 h 46863"/>
                  <a:gd name="T2" fmla="*/ 42486 w 146817"/>
                  <a:gd name="T3" fmla="*/ 101 h 46863"/>
                  <a:gd name="T4" fmla="*/ 30328 w 146817"/>
                  <a:gd name="T5" fmla="*/ 3772 h 46863"/>
                  <a:gd name="T6" fmla="*/ 18643 w 146817"/>
                  <a:gd name="T7" fmla="*/ 8856 h 46863"/>
                  <a:gd name="T8" fmla="*/ 13855 w 146817"/>
                  <a:gd name="T9" fmla="*/ 20880 h 46863"/>
                  <a:gd name="T10" fmla="*/ 7626 w 146817"/>
                  <a:gd name="T11" fmla="*/ 32136 h 46863"/>
                  <a:gd name="T12" fmla="*/ 0 w 146817"/>
                  <a:gd name="T13" fmla="*/ 42318 h 46863"/>
                  <a:gd name="T14" fmla="*/ 143489 w 146817"/>
                  <a:gd name="T15" fmla="*/ 46862 h 46863"/>
                  <a:gd name="T16" fmla="*/ 145318 w 146817"/>
                  <a:gd name="T17" fmla="*/ 46862 h 46863"/>
                  <a:gd name="T18" fmla="*/ 146817 w 146817"/>
                  <a:gd name="T19" fmla="*/ 45377 h 46863"/>
                  <a:gd name="T20" fmla="*/ 146817 w 146817"/>
                  <a:gd name="T21" fmla="*/ 30759 h 46863"/>
                  <a:gd name="T22" fmla="*/ 114067 w 146817"/>
                  <a:gd name="T23" fmla="*/ 7394 h 46863"/>
                  <a:gd name="T24" fmla="*/ 108736 w 146817"/>
                  <a:gd name="T25" fmla="*/ 5283 h 46863"/>
                  <a:gd name="T26" fmla="*/ 59771 w 146817"/>
                  <a:gd name="T27" fmla="*/ 5283 h 46863"/>
                  <a:gd name="T28" fmla="*/ 51859 w 146817"/>
                  <a:gd name="T29" fmla="*/ 3505 h 46863"/>
                  <a:gd name="T30" fmla="*/ 45598 w 146817"/>
                  <a:gd name="T31" fmla="*/ 152 h 46863"/>
                  <a:gd name="T32" fmla="*/ 45052 w 146817"/>
                  <a:gd name="T33" fmla="*/ 0 h 46863"/>
                  <a:gd name="T34" fmla="*/ 93350 w 146817"/>
                  <a:gd name="T35" fmla="*/ 0 h 46863"/>
                  <a:gd name="T36" fmla="*/ 90518 w 146817"/>
                  <a:gd name="T37" fmla="*/ 0 h 46863"/>
                  <a:gd name="T38" fmla="*/ 89984 w 146817"/>
                  <a:gd name="T39" fmla="*/ 152 h 46863"/>
                  <a:gd name="T40" fmla="*/ 83723 w 146817"/>
                  <a:gd name="T41" fmla="*/ 3505 h 46863"/>
                  <a:gd name="T42" fmla="*/ 75824 w 146817"/>
                  <a:gd name="T43" fmla="*/ 5283 h 46863"/>
                  <a:gd name="T44" fmla="*/ 108736 w 146817"/>
                  <a:gd name="T45" fmla="*/ 5283 h 46863"/>
                  <a:gd name="T46" fmla="*/ 102226 w 146817"/>
                  <a:gd name="T47" fmla="*/ 2705 h 46863"/>
                  <a:gd name="T48" fmla="*/ 93896 w 146817"/>
                  <a:gd name="T49" fmla="*/ 152 h 46863"/>
                  <a:gd name="T50" fmla="*/ 93350 w 146817"/>
                  <a:gd name="T51" fmla="*/ 0 h 4686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46817"/>
                  <a:gd name="T79" fmla="*/ 0 h 46863"/>
                  <a:gd name="T80" fmla="*/ 146817 w 146817"/>
                  <a:gd name="T81" fmla="*/ 46863 h 4686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46817" h="46863">
                    <a:moveTo>
                      <a:pt x="45052" y="0"/>
                    </a:moveTo>
                    <a:lnTo>
                      <a:pt x="42486" y="101"/>
                    </a:lnTo>
                    <a:lnTo>
                      <a:pt x="30328" y="3772"/>
                    </a:lnTo>
                    <a:lnTo>
                      <a:pt x="18643" y="8856"/>
                    </a:lnTo>
                    <a:lnTo>
                      <a:pt x="13855" y="20880"/>
                    </a:lnTo>
                    <a:lnTo>
                      <a:pt x="7626" y="32136"/>
                    </a:lnTo>
                    <a:lnTo>
                      <a:pt x="0" y="42318"/>
                    </a:lnTo>
                    <a:lnTo>
                      <a:pt x="143489" y="46862"/>
                    </a:lnTo>
                    <a:lnTo>
                      <a:pt x="145318" y="46862"/>
                    </a:lnTo>
                    <a:lnTo>
                      <a:pt x="146817" y="45377"/>
                    </a:lnTo>
                    <a:lnTo>
                      <a:pt x="146817" y="30759"/>
                    </a:lnTo>
                    <a:lnTo>
                      <a:pt x="114067" y="7394"/>
                    </a:lnTo>
                    <a:lnTo>
                      <a:pt x="108736" y="5283"/>
                    </a:lnTo>
                    <a:lnTo>
                      <a:pt x="59771" y="5283"/>
                    </a:lnTo>
                    <a:lnTo>
                      <a:pt x="51859" y="3505"/>
                    </a:lnTo>
                    <a:lnTo>
                      <a:pt x="45598" y="152"/>
                    </a:lnTo>
                    <a:lnTo>
                      <a:pt x="45052" y="0"/>
                    </a:lnTo>
                    <a:close/>
                  </a:path>
                  <a:path w="146817" h="46863">
                    <a:moveTo>
                      <a:pt x="93350" y="0"/>
                    </a:moveTo>
                    <a:lnTo>
                      <a:pt x="90518" y="0"/>
                    </a:lnTo>
                    <a:lnTo>
                      <a:pt x="89984" y="152"/>
                    </a:lnTo>
                    <a:lnTo>
                      <a:pt x="83723" y="3505"/>
                    </a:lnTo>
                    <a:lnTo>
                      <a:pt x="75824" y="5283"/>
                    </a:lnTo>
                    <a:lnTo>
                      <a:pt x="108736" y="5283"/>
                    </a:lnTo>
                    <a:lnTo>
                      <a:pt x="102226" y="2705"/>
                    </a:lnTo>
                    <a:lnTo>
                      <a:pt x="93896" y="152"/>
                    </a:lnTo>
                    <a:lnTo>
                      <a:pt x="93350" y="0"/>
                    </a:lnTo>
                    <a:close/>
                  </a:path>
                </a:pathLst>
              </a:custGeom>
              <a:solidFill>
                <a:srgbClr val="0082C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8214" name="object 18"/>
              <p:cNvSpPr>
                <a:spLocks/>
              </p:cNvSpPr>
              <p:nvPr/>
            </p:nvSpPr>
            <p:spPr bwMode="auto">
              <a:xfrm>
                <a:off x="1497756" y="8457396"/>
                <a:ext cx="68554" cy="95022"/>
              </a:xfrm>
              <a:custGeom>
                <a:avLst/>
                <a:gdLst>
                  <a:gd name="T0" fmla="*/ 68554 w 68554"/>
                  <a:gd name="T1" fmla="*/ 62345 h 95022"/>
                  <a:gd name="T2" fmla="*/ 6210 w 68554"/>
                  <a:gd name="T3" fmla="*/ 62345 h 95022"/>
                  <a:gd name="T4" fmla="*/ 9818 w 68554"/>
                  <a:gd name="T5" fmla="*/ 76069 h 95022"/>
                  <a:gd name="T6" fmla="*/ 17801 w 68554"/>
                  <a:gd name="T7" fmla="*/ 87672 h 95022"/>
                  <a:gd name="T8" fmla="*/ 29010 w 68554"/>
                  <a:gd name="T9" fmla="*/ 95022 h 95022"/>
                  <a:gd name="T10" fmla="*/ 44795 w 68554"/>
                  <a:gd name="T11" fmla="*/ 93161 h 95022"/>
                  <a:gd name="T12" fmla="*/ 56638 w 68554"/>
                  <a:gd name="T13" fmla="*/ 86461 h 95022"/>
                  <a:gd name="T14" fmla="*/ 64471 w 68554"/>
                  <a:gd name="T15" fmla="*/ 76445 h 95022"/>
                  <a:gd name="T16" fmla="*/ 68222 w 68554"/>
                  <a:gd name="T17" fmla="*/ 64631 h 95022"/>
                  <a:gd name="T18" fmla="*/ 68554 w 68554"/>
                  <a:gd name="T19" fmla="*/ 62345 h 95022"/>
                  <a:gd name="T20" fmla="*/ 38603 w 68554"/>
                  <a:gd name="T21" fmla="*/ 0 h 95022"/>
                  <a:gd name="T22" fmla="*/ 5174 w 68554"/>
                  <a:gd name="T23" fmla="*/ 21503 h 95022"/>
                  <a:gd name="T24" fmla="*/ 1689 w 68554"/>
                  <a:gd name="T25" fmla="*/ 42063 h 95022"/>
                  <a:gd name="T26" fmla="*/ 2387 w 68554"/>
                  <a:gd name="T27" fmla="*/ 46153 h 95022"/>
                  <a:gd name="T28" fmla="*/ 3606 w 68554"/>
                  <a:gd name="T29" fmla="*/ 49950 h 95022"/>
                  <a:gd name="T30" fmla="*/ 1473 w 68554"/>
                  <a:gd name="T31" fmla="*/ 50992 h 95022"/>
                  <a:gd name="T32" fmla="*/ 0 w 68554"/>
                  <a:gd name="T33" fmla="*/ 53252 h 95022"/>
                  <a:gd name="T34" fmla="*/ 0 w 68554"/>
                  <a:gd name="T35" fmla="*/ 59450 h 95022"/>
                  <a:gd name="T36" fmla="*/ 2730 w 68554"/>
                  <a:gd name="T37" fmla="*/ 62345 h 95022"/>
                  <a:gd name="T38" fmla="*/ 71945 w 68554"/>
                  <a:gd name="T39" fmla="*/ 62345 h 95022"/>
                  <a:gd name="T40" fmla="*/ 74676 w 68554"/>
                  <a:gd name="T41" fmla="*/ 59450 h 95022"/>
                  <a:gd name="T42" fmla="*/ 74676 w 68554"/>
                  <a:gd name="T43" fmla="*/ 53252 h 95022"/>
                  <a:gd name="T44" fmla="*/ 73177 w 68554"/>
                  <a:gd name="T45" fmla="*/ 50992 h 95022"/>
                  <a:gd name="T46" fmla="*/ 71056 w 68554"/>
                  <a:gd name="T47" fmla="*/ 49950 h 95022"/>
                  <a:gd name="T48" fmla="*/ 72288 w 68554"/>
                  <a:gd name="T49" fmla="*/ 46153 h 95022"/>
                  <a:gd name="T50" fmla="*/ 72961 w 68554"/>
                  <a:gd name="T51" fmla="*/ 42063 h 95022"/>
                  <a:gd name="T52" fmla="*/ 72961 w 68554"/>
                  <a:gd name="T53" fmla="*/ 37745 h 95022"/>
                  <a:gd name="T54" fmla="*/ 70279 w 68554"/>
                  <a:gd name="T55" fmla="*/ 23341 h 95022"/>
                  <a:gd name="T56" fmla="*/ 62946 w 68554"/>
                  <a:gd name="T57" fmla="*/ 11490 h 95022"/>
                  <a:gd name="T58" fmla="*/ 52031 w 68554"/>
                  <a:gd name="T59" fmla="*/ 3329 h 95022"/>
                  <a:gd name="T60" fmla="*/ 38603 w 68554"/>
                  <a:gd name="T61" fmla="*/ 0 h 9502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68554"/>
                  <a:gd name="T94" fmla="*/ 0 h 95022"/>
                  <a:gd name="T95" fmla="*/ 68554 w 68554"/>
                  <a:gd name="T96" fmla="*/ 95022 h 9502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68554" h="95022">
                    <a:moveTo>
                      <a:pt x="68554" y="62345"/>
                    </a:moveTo>
                    <a:lnTo>
                      <a:pt x="6210" y="62345"/>
                    </a:lnTo>
                    <a:lnTo>
                      <a:pt x="9818" y="76069"/>
                    </a:lnTo>
                    <a:lnTo>
                      <a:pt x="17801" y="87672"/>
                    </a:lnTo>
                    <a:lnTo>
                      <a:pt x="29010" y="95022"/>
                    </a:lnTo>
                    <a:lnTo>
                      <a:pt x="44795" y="93161"/>
                    </a:lnTo>
                    <a:lnTo>
                      <a:pt x="56638" y="86461"/>
                    </a:lnTo>
                    <a:lnTo>
                      <a:pt x="64471" y="76445"/>
                    </a:lnTo>
                    <a:lnTo>
                      <a:pt x="68222" y="64631"/>
                    </a:lnTo>
                    <a:lnTo>
                      <a:pt x="68554" y="62345"/>
                    </a:lnTo>
                    <a:close/>
                  </a:path>
                  <a:path w="68554" h="95022">
                    <a:moveTo>
                      <a:pt x="38603" y="0"/>
                    </a:moveTo>
                    <a:lnTo>
                      <a:pt x="5174" y="21503"/>
                    </a:lnTo>
                    <a:lnTo>
                      <a:pt x="1689" y="42063"/>
                    </a:lnTo>
                    <a:lnTo>
                      <a:pt x="2387" y="46153"/>
                    </a:lnTo>
                    <a:lnTo>
                      <a:pt x="3606" y="49950"/>
                    </a:lnTo>
                    <a:lnTo>
                      <a:pt x="1473" y="50992"/>
                    </a:lnTo>
                    <a:lnTo>
                      <a:pt x="0" y="53252"/>
                    </a:lnTo>
                    <a:lnTo>
                      <a:pt x="0" y="59450"/>
                    </a:lnTo>
                    <a:lnTo>
                      <a:pt x="2730" y="62345"/>
                    </a:lnTo>
                    <a:lnTo>
                      <a:pt x="71945" y="62345"/>
                    </a:lnTo>
                    <a:lnTo>
                      <a:pt x="74676" y="59450"/>
                    </a:lnTo>
                    <a:lnTo>
                      <a:pt x="74676" y="53252"/>
                    </a:lnTo>
                    <a:lnTo>
                      <a:pt x="73177" y="50992"/>
                    </a:lnTo>
                    <a:lnTo>
                      <a:pt x="71056" y="49950"/>
                    </a:lnTo>
                    <a:lnTo>
                      <a:pt x="72288" y="46153"/>
                    </a:lnTo>
                    <a:lnTo>
                      <a:pt x="72961" y="42063"/>
                    </a:lnTo>
                    <a:lnTo>
                      <a:pt x="72961" y="37745"/>
                    </a:lnTo>
                    <a:lnTo>
                      <a:pt x="70279" y="23341"/>
                    </a:lnTo>
                    <a:lnTo>
                      <a:pt x="62946" y="11490"/>
                    </a:lnTo>
                    <a:lnTo>
                      <a:pt x="52031" y="3329"/>
                    </a:lnTo>
                    <a:lnTo>
                      <a:pt x="38603" y="0"/>
                    </a:lnTo>
                    <a:close/>
                  </a:path>
                </a:pathLst>
              </a:custGeom>
              <a:solidFill>
                <a:srgbClr val="0082C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8215" name="object 19"/>
              <p:cNvSpPr>
                <a:spLocks/>
              </p:cNvSpPr>
              <p:nvPr/>
            </p:nvSpPr>
            <p:spPr bwMode="auto">
              <a:xfrm>
                <a:off x="1226455" y="8565861"/>
                <a:ext cx="149250" cy="46862"/>
              </a:xfrm>
              <a:custGeom>
                <a:avLst/>
                <a:gdLst>
                  <a:gd name="T0" fmla="*/ 56286 w 149250"/>
                  <a:gd name="T1" fmla="*/ 0 h 46863"/>
                  <a:gd name="T2" fmla="*/ 18676 w 149250"/>
                  <a:gd name="T3" fmla="*/ 15175 h 46863"/>
                  <a:gd name="T4" fmla="*/ 0 w 149250"/>
                  <a:gd name="T5" fmla="*/ 30709 h 46863"/>
                  <a:gd name="T6" fmla="*/ 0 w 149250"/>
                  <a:gd name="T7" fmla="*/ 45327 h 46863"/>
                  <a:gd name="T8" fmla="*/ 1485 w 149250"/>
                  <a:gd name="T9" fmla="*/ 46812 h 46863"/>
                  <a:gd name="T10" fmla="*/ 149250 w 149250"/>
                  <a:gd name="T11" fmla="*/ 46812 h 46863"/>
                  <a:gd name="T12" fmla="*/ 140855 w 149250"/>
                  <a:gd name="T13" fmla="*/ 37122 h 46863"/>
                  <a:gd name="T14" fmla="*/ 133984 w 149250"/>
                  <a:gd name="T15" fmla="*/ 26217 h 46863"/>
                  <a:gd name="T16" fmla="*/ 128780 w 149250"/>
                  <a:gd name="T17" fmla="*/ 14524 h 46863"/>
                  <a:gd name="T18" fmla="*/ 126746 w 149250"/>
                  <a:gd name="T19" fmla="*/ 8089 h 46863"/>
                  <a:gd name="T20" fmla="*/ 120925 w 149250"/>
                  <a:gd name="T21" fmla="*/ 5283 h 46863"/>
                  <a:gd name="T22" fmla="*/ 71005 w 149250"/>
                  <a:gd name="T23" fmla="*/ 5283 h 46863"/>
                  <a:gd name="T24" fmla="*/ 63080 w 149250"/>
                  <a:gd name="T25" fmla="*/ 3505 h 46863"/>
                  <a:gd name="T26" fmla="*/ 56819 w 149250"/>
                  <a:gd name="T27" fmla="*/ 152 h 46863"/>
                  <a:gd name="T28" fmla="*/ 56286 w 149250"/>
                  <a:gd name="T29" fmla="*/ 0 h 46863"/>
                  <a:gd name="T30" fmla="*/ 104571 w 149250"/>
                  <a:gd name="T31" fmla="*/ 0 h 46863"/>
                  <a:gd name="T32" fmla="*/ 101765 w 149250"/>
                  <a:gd name="T33" fmla="*/ 0 h 46863"/>
                  <a:gd name="T34" fmla="*/ 101219 w 149250"/>
                  <a:gd name="T35" fmla="*/ 152 h 46863"/>
                  <a:gd name="T36" fmla="*/ 94945 w 149250"/>
                  <a:gd name="T37" fmla="*/ 3505 h 46863"/>
                  <a:gd name="T38" fmla="*/ 87058 w 149250"/>
                  <a:gd name="T39" fmla="*/ 5283 h 46863"/>
                  <a:gd name="T40" fmla="*/ 120925 w 149250"/>
                  <a:gd name="T41" fmla="*/ 5283 h 46863"/>
                  <a:gd name="T42" fmla="*/ 119951 w 149250"/>
                  <a:gd name="T43" fmla="*/ 4813 h 46863"/>
                  <a:gd name="T44" fmla="*/ 112877 w 149250"/>
                  <a:gd name="T45" fmla="*/ 2235 h 46863"/>
                  <a:gd name="T46" fmla="*/ 105600 w 149250"/>
                  <a:gd name="T47" fmla="*/ 419 h 46863"/>
                  <a:gd name="T48" fmla="*/ 105130 w 149250"/>
                  <a:gd name="T49" fmla="*/ 152 h 46863"/>
                  <a:gd name="T50" fmla="*/ 104571 w 149250"/>
                  <a:gd name="T51" fmla="*/ 0 h 4686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49250"/>
                  <a:gd name="T79" fmla="*/ 0 h 46863"/>
                  <a:gd name="T80" fmla="*/ 149250 w 149250"/>
                  <a:gd name="T81" fmla="*/ 46863 h 4686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49250" h="46863">
                    <a:moveTo>
                      <a:pt x="56286" y="0"/>
                    </a:moveTo>
                    <a:lnTo>
                      <a:pt x="18676" y="15175"/>
                    </a:lnTo>
                    <a:lnTo>
                      <a:pt x="0" y="30759"/>
                    </a:lnTo>
                    <a:lnTo>
                      <a:pt x="0" y="45377"/>
                    </a:lnTo>
                    <a:lnTo>
                      <a:pt x="1485" y="46862"/>
                    </a:lnTo>
                    <a:lnTo>
                      <a:pt x="149250" y="46862"/>
                    </a:lnTo>
                    <a:lnTo>
                      <a:pt x="140855" y="37172"/>
                    </a:lnTo>
                    <a:lnTo>
                      <a:pt x="133984" y="26267"/>
                    </a:lnTo>
                    <a:lnTo>
                      <a:pt x="128780" y="14524"/>
                    </a:lnTo>
                    <a:lnTo>
                      <a:pt x="126746" y="8089"/>
                    </a:lnTo>
                    <a:lnTo>
                      <a:pt x="120925" y="5283"/>
                    </a:lnTo>
                    <a:lnTo>
                      <a:pt x="71005" y="5283"/>
                    </a:lnTo>
                    <a:lnTo>
                      <a:pt x="63080" y="3505"/>
                    </a:lnTo>
                    <a:lnTo>
                      <a:pt x="56819" y="152"/>
                    </a:lnTo>
                    <a:lnTo>
                      <a:pt x="56286" y="0"/>
                    </a:lnTo>
                    <a:close/>
                  </a:path>
                  <a:path w="149250" h="46863">
                    <a:moveTo>
                      <a:pt x="104571" y="0"/>
                    </a:moveTo>
                    <a:lnTo>
                      <a:pt x="101765" y="0"/>
                    </a:lnTo>
                    <a:lnTo>
                      <a:pt x="101219" y="152"/>
                    </a:lnTo>
                    <a:lnTo>
                      <a:pt x="94945" y="3505"/>
                    </a:lnTo>
                    <a:lnTo>
                      <a:pt x="87058" y="5283"/>
                    </a:lnTo>
                    <a:lnTo>
                      <a:pt x="120925" y="5283"/>
                    </a:lnTo>
                    <a:lnTo>
                      <a:pt x="119951" y="4813"/>
                    </a:lnTo>
                    <a:lnTo>
                      <a:pt x="112877" y="2235"/>
                    </a:lnTo>
                    <a:lnTo>
                      <a:pt x="105600" y="419"/>
                    </a:lnTo>
                    <a:lnTo>
                      <a:pt x="105130" y="152"/>
                    </a:lnTo>
                    <a:lnTo>
                      <a:pt x="104571" y="0"/>
                    </a:lnTo>
                    <a:close/>
                  </a:path>
                </a:pathLst>
              </a:custGeom>
              <a:solidFill>
                <a:srgbClr val="0082C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8216" name="object 20"/>
              <p:cNvSpPr>
                <a:spLocks/>
              </p:cNvSpPr>
              <p:nvPr/>
            </p:nvSpPr>
            <p:spPr bwMode="auto">
              <a:xfrm>
                <a:off x="1268145" y="8457396"/>
                <a:ext cx="68554" cy="95020"/>
              </a:xfrm>
              <a:custGeom>
                <a:avLst/>
                <a:gdLst>
                  <a:gd name="T0" fmla="*/ 68554 w 68554"/>
                  <a:gd name="T1" fmla="*/ 62346 h 95020"/>
                  <a:gd name="T2" fmla="*/ 6210 w 68554"/>
                  <a:gd name="T3" fmla="*/ 62346 h 95020"/>
                  <a:gd name="T4" fmla="*/ 9815 w 68554"/>
                  <a:gd name="T5" fmla="*/ 76067 h 95020"/>
                  <a:gd name="T6" fmla="*/ 17794 w 68554"/>
                  <a:gd name="T7" fmla="*/ 87669 h 95020"/>
                  <a:gd name="T8" fmla="*/ 29006 w 68554"/>
                  <a:gd name="T9" fmla="*/ 95020 h 95020"/>
                  <a:gd name="T10" fmla="*/ 44786 w 68554"/>
                  <a:gd name="T11" fmla="*/ 93160 h 95020"/>
                  <a:gd name="T12" fmla="*/ 56631 w 68554"/>
                  <a:gd name="T13" fmla="*/ 86463 h 95020"/>
                  <a:gd name="T14" fmla="*/ 64467 w 68554"/>
                  <a:gd name="T15" fmla="*/ 76448 h 95020"/>
                  <a:gd name="T16" fmla="*/ 68222 w 68554"/>
                  <a:gd name="T17" fmla="*/ 64636 h 95020"/>
                  <a:gd name="T18" fmla="*/ 68554 w 68554"/>
                  <a:gd name="T19" fmla="*/ 62346 h 95020"/>
                  <a:gd name="T20" fmla="*/ 38604 w 68554"/>
                  <a:gd name="T21" fmla="*/ 0 h 95020"/>
                  <a:gd name="T22" fmla="*/ 5174 w 68554"/>
                  <a:gd name="T23" fmla="*/ 21502 h 95020"/>
                  <a:gd name="T24" fmla="*/ 1689 w 68554"/>
                  <a:gd name="T25" fmla="*/ 42064 h 95020"/>
                  <a:gd name="T26" fmla="*/ 2387 w 68554"/>
                  <a:gd name="T27" fmla="*/ 46153 h 95020"/>
                  <a:gd name="T28" fmla="*/ 3606 w 68554"/>
                  <a:gd name="T29" fmla="*/ 49951 h 95020"/>
                  <a:gd name="T30" fmla="*/ 1485 w 68554"/>
                  <a:gd name="T31" fmla="*/ 50992 h 95020"/>
                  <a:gd name="T32" fmla="*/ 0 w 68554"/>
                  <a:gd name="T33" fmla="*/ 53253 h 95020"/>
                  <a:gd name="T34" fmla="*/ 0 w 68554"/>
                  <a:gd name="T35" fmla="*/ 59450 h 95020"/>
                  <a:gd name="T36" fmla="*/ 2717 w 68554"/>
                  <a:gd name="T37" fmla="*/ 62346 h 95020"/>
                  <a:gd name="T38" fmla="*/ 71945 w 68554"/>
                  <a:gd name="T39" fmla="*/ 62346 h 95020"/>
                  <a:gd name="T40" fmla="*/ 74663 w 68554"/>
                  <a:gd name="T41" fmla="*/ 59450 h 95020"/>
                  <a:gd name="T42" fmla="*/ 74663 w 68554"/>
                  <a:gd name="T43" fmla="*/ 53253 h 95020"/>
                  <a:gd name="T44" fmla="*/ 73177 w 68554"/>
                  <a:gd name="T45" fmla="*/ 50992 h 95020"/>
                  <a:gd name="T46" fmla="*/ 71069 w 68554"/>
                  <a:gd name="T47" fmla="*/ 49951 h 95020"/>
                  <a:gd name="T48" fmla="*/ 72275 w 68554"/>
                  <a:gd name="T49" fmla="*/ 46153 h 95020"/>
                  <a:gd name="T50" fmla="*/ 72961 w 68554"/>
                  <a:gd name="T51" fmla="*/ 42064 h 95020"/>
                  <a:gd name="T52" fmla="*/ 72961 w 68554"/>
                  <a:gd name="T53" fmla="*/ 37746 h 95020"/>
                  <a:gd name="T54" fmla="*/ 70277 w 68554"/>
                  <a:gd name="T55" fmla="*/ 23340 h 95020"/>
                  <a:gd name="T56" fmla="*/ 62940 w 68554"/>
                  <a:gd name="T57" fmla="*/ 11487 h 95020"/>
                  <a:gd name="T58" fmla="*/ 52024 w 68554"/>
                  <a:gd name="T59" fmla="*/ 3327 h 95020"/>
                  <a:gd name="T60" fmla="*/ 38604 w 68554"/>
                  <a:gd name="T61" fmla="*/ 0 h 9502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68554"/>
                  <a:gd name="T94" fmla="*/ 0 h 95020"/>
                  <a:gd name="T95" fmla="*/ 68554 w 68554"/>
                  <a:gd name="T96" fmla="*/ 95020 h 9502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68554" h="95020">
                    <a:moveTo>
                      <a:pt x="68554" y="62346"/>
                    </a:moveTo>
                    <a:lnTo>
                      <a:pt x="6210" y="62346"/>
                    </a:lnTo>
                    <a:lnTo>
                      <a:pt x="9815" y="76067"/>
                    </a:lnTo>
                    <a:lnTo>
                      <a:pt x="17794" y="87669"/>
                    </a:lnTo>
                    <a:lnTo>
                      <a:pt x="29006" y="95020"/>
                    </a:lnTo>
                    <a:lnTo>
                      <a:pt x="44786" y="93160"/>
                    </a:lnTo>
                    <a:lnTo>
                      <a:pt x="56631" y="86463"/>
                    </a:lnTo>
                    <a:lnTo>
                      <a:pt x="64467" y="76448"/>
                    </a:lnTo>
                    <a:lnTo>
                      <a:pt x="68222" y="64636"/>
                    </a:lnTo>
                    <a:lnTo>
                      <a:pt x="68554" y="62346"/>
                    </a:lnTo>
                    <a:close/>
                  </a:path>
                  <a:path w="68554" h="95020">
                    <a:moveTo>
                      <a:pt x="38604" y="0"/>
                    </a:moveTo>
                    <a:lnTo>
                      <a:pt x="5174" y="21502"/>
                    </a:lnTo>
                    <a:lnTo>
                      <a:pt x="1689" y="42064"/>
                    </a:lnTo>
                    <a:lnTo>
                      <a:pt x="2387" y="46153"/>
                    </a:lnTo>
                    <a:lnTo>
                      <a:pt x="3606" y="49951"/>
                    </a:lnTo>
                    <a:lnTo>
                      <a:pt x="1485" y="50992"/>
                    </a:lnTo>
                    <a:lnTo>
                      <a:pt x="0" y="53253"/>
                    </a:lnTo>
                    <a:lnTo>
                      <a:pt x="0" y="59450"/>
                    </a:lnTo>
                    <a:lnTo>
                      <a:pt x="2717" y="62346"/>
                    </a:lnTo>
                    <a:lnTo>
                      <a:pt x="71945" y="62346"/>
                    </a:lnTo>
                    <a:lnTo>
                      <a:pt x="74663" y="59450"/>
                    </a:lnTo>
                    <a:lnTo>
                      <a:pt x="74663" y="53253"/>
                    </a:lnTo>
                    <a:lnTo>
                      <a:pt x="73177" y="50992"/>
                    </a:lnTo>
                    <a:lnTo>
                      <a:pt x="71069" y="49951"/>
                    </a:lnTo>
                    <a:lnTo>
                      <a:pt x="72275" y="46153"/>
                    </a:lnTo>
                    <a:lnTo>
                      <a:pt x="72961" y="42064"/>
                    </a:lnTo>
                    <a:lnTo>
                      <a:pt x="72961" y="37746"/>
                    </a:lnTo>
                    <a:lnTo>
                      <a:pt x="70277" y="23340"/>
                    </a:lnTo>
                    <a:lnTo>
                      <a:pt x="62940" y="11487"/>
                    </a:lnTo>
                    <a:lnTo>
                      <a:pt x="52024" y="3327"/>
                    </a:lnTo>
                    <a:lnTo>
                      <a:pt x="38604" y="0"/>
                    </a:lnTo>
                    <a:close/>
                  </a:path>
                </a:pathLst>
              </a:custGeom>
              <a:solidFill>
                <a:srgbClr val="0082C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8217" name="object 21"/>
              <p:cNvSpPr>
                <a:spLocks/>
              </p:cNvSpPr>
              <p:nvPr/>
            </p:nvSpPr>
            <p:spPr bwMode="auto">
              <a:xfrm>
                <a:off x="1355619" y="8452874"/>
                <a:ext cx="117093" cy="163179"/>
              </a:xfrm>
              <a:custGeom>
                <a:avLst/>
                <a:gdLst>
                  <a:gd name="T0" fmla="*/ 117094 w 117093"/>
                  <a:gd name="T1" fmla="*/ 104878 h 163179"/>
                  <a:gd name="T2" fmla="*/ 10591 w 117093"/>
                  <a:gd name="T3" fmla="*/ 104878 h 163179"/>
                  <a:gd name="T4" fmla="*/ 12786 w 117093"/>
                  <a:gd name="T5" fmla="*/ 117425 h 163179"/>
                  <a:gd name="T6" fmla="*/ 38941 w 117093"/>
                  <a:gd name="T7" fmla="*/ 155158 h 163179"/>
                  <a:gd name="T8" fmla="*/ 63156 w 117093"/>
                  <a:gd name="T9" fmla="*/ 163179 h 163179"/>
                  <a:gd name="T10" fmla="*/ 76125 w 117093"/>
                  <a:gd name="T11" fmla="*/ 161195 h 163179"/>
                  <a:gd name="T12" fmla="*/ 110371 w 117093"/>
                  <a:gd name="T13" fmla="*/ 129047 h 163179"/>
                  <a:gd name="T14" fmla="*/ 117094 w 117093"/>
                  <a:gd name="T15" fmla="*/ 104878 h 163179"/>
                  <a:gd name="T16" fmla="*/ 77536 w 117093"/>
                  <a:gd name="T17" fmla="*/ 0 h 163179"/>
                  <a:gd name="T18" fmla="*/ 32454 w 117093"/>
                  <a:gd name="T19" fmla="*/ 10143 h 163179"/>
                  <a:gd name="T20" fmla="*/ 7373 w 117093"/>
                  <a:gd name="T21" fmla="*/ 39070 h 163179"/>
                  <a:gd name="T22" fmla="*/ 3641 w 117093"/>
                  <a:gd name="T23" fmla="*/ 68727 h 163179"/>
                  <a:gd name="T24" fmla="*/ 4931 w 117093"/>
                  <a:gd name="T25" fmla="*/ 79264 h 163179"/>
                  <a:gd name="T26" fmla="*/ 2527 w 117093"/>
                  <a:gd name="T27" fmla="*/ 85459 h 163179"/>
                  <a:gd name="T28" fmla="*/ 0 w 117093"/>
                  <a:gd name="T29" fmla="*/ 89320 h 163179"/>
                  <a:gd name="T30" fmla="*/ 0 w 117093"/>
                  <a:gd name="T31" fmla="*/ 99937 h 163179"/>
                  <a:gd name="T32" fmla="*/ 4648 w 117093"/>
                  <a:gd name="T33" fmla="*/ 104878 h 163179"/>
                  <a:gd name="T34" fmla="*/ 122847 w 117093"/>
                  <a:gd name="T35" fmla="*/ 104878 h 163179"/>
                  <a:gd name="T36" fmla="*/ 127520 w 117093"/>
                  <a:gd name="T37" fmla="*/ 99937 h 163179"/>
                  <a:gd name="T38" fmla="*/ 127520 w 117093"/>
                  <a:gd name="T39" fmla="*/ 89320 h 163179"/>
                  <a:gd name="T40" fmla="*/ 124980 w 117093"/>
                  <a:gd name="T41" fmla="*/ 85459 h 163179"/>
                  <a:gd name="T42" fmla="*/ 121335 w 117093"/>
                  <a:gd name="T43" fmla="*/ 83745 h 163179"/>
                  <a:gd name="T44" fmla="*/ 123444 w 117093"/>
                  <a:gd name="T45" fmla="*/ 77192 h 163179"/>
                  <a:gd name="T46" fmla="*/ 124612 w 117093"/>
                  <a:gd name="T47" fmla="*/ 70194 h 163179"/>
                  <a:gd name="T48" fmla="*/ 124612 w 117093"/>
                  <a:gd name="T49" fmla="*/ 62879 h 163179"/>
                  <a:gd name="T50" fmla="*/ 111190 w 117093"/>
                  <a:gd name="T51" fmla="*/ 22444 h 163179"/>
                  <a:gd name="T52" fmla="*/ 90390 w 117093"/>
                  <a:gd name="T53" fmla="*/ 4831 h 163179"/>
                  <a:gd name="T54" fmla="*/ 77536 w 117093"/>
                  <a:gd name="T55" fmla="*/ 0 h 16317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7093"/>
                  <a:gd name="T85" fmla="*/ 0 h 163179"/>
                  <a:gd name="T86" fmla="*/ 117093 w 117093"/>
                  <a:gd name="T87" fmla="*/ 163179 h 16317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7093" h="163179">
                    <a:moveTo>
                      <a:pt x="117094" y="104878"/>
                    </a:moveTo>
                    <a:lnTo>
                      <a:pt x="10591" y="104878"/>
                    </a:lnTo>
                    <a:lnTo>
                      <a:pt x="12786" y="117425"/>
                    </a:lnTo>
                    <a:lnTo>
                      <a:pt x="38941" y="155158"/>
                    </a:lnTo>
                    <a:lnTo>
                      <a:pt x="63156" y="163179"/>
                    </a:lnTo>
                    <a:lnTo>
                      <a:pt x="76125" y="161195"/>
                    </a:lnTo>
                    <a:lnTo>
                      <a:pt x="110371" y="129047"/>
                    </a:lnTo>
                    <a:lnTo>
                      <a:pt x="117094" y="104878"/>
                    </a:lnTo>
                    <a:close/>
                  </a:path>
                  <a:path w="117093" h="163179">
                    <a:moveTo>
                      <a:pt x="77536" y="0"/>
                    </a:moveTo>
                    <a:lnTo>
                      <a:pt x="32454" y="10143"/>
                    </a:lnTo>
                    <a:lnTo>
                      <a:pt x="7373" y="39070"/>
                    </a:lnTo>
                    <a:lnTo>
                      <a:pt x="3641" y="68727"/>
                    </a:lnTo>
                    <a:lnTo>
                      <a:pt x="4931" y="79264"/>
                    </a:lnTo>
                    <a:lnTo>
                      <a:pt x="2527" y="85459"/>
                    </a:lnTo>
                    <a:lnTo>
                      <a:pt x="0" y="89320"/>
                    </a:lnTo>
                    <a:lnTo>
                      <a:pt x="0" y="99937"/>
                    </a:lnTo>
                    <a:lnTo>
                      <a:pt x="4648" y="104878"/>
                    </a:lnTo>
                    <a:lnTo>
                      <a:pt x="122847" y="104878"/>
                    </a:lnTo>
                    <a:lnTo>
                      <a:pt x="127520" y="99937"/>
                    </a:lnTo>
                    <a:lnTo>
                      <a:pt x="127520" y="89320"/>
                    </a:lnTo>
                    <a:lnTo>
                      <a:pt x="124980" y="85459"/>
                    </a:lnTo>
                    <a:lnTo>
                      <a:pt x="121335" y="83745"/>
                    </a:lnTo>
                    <a:lnTo>
                      <a:pt x="123444" y="77192"/>
                    </a:lnTo>
                    <a:lnTo>
                      <a:pt x="124612" y="70194"/>
                    </a:lnTo>
                    <a:lnTo>
                      <a:pt x="124612" y="62879"/>
                    </a:lnTo>
                    <a:lnTo>
                      <a:pt x="111190" y="22444"/>
                    </a:lnTo>
                    <a:lnTo>
                      <a:pt x="90390" y="4831"/>
                    </a:lnTo>
                    <a:lnTo>
                      <a:pt x="77536" y="0"/>
                    </a:lnTo>
                    <a:close/>
                  </a:path>
                </a:pathLst>
              </a:custGeom>
              <a:solidFill>
                <a:srgbClr val="0082C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8218" name="object 22"/>
              <p:cNvSpPr>
                <a:spLocks/>
              </p:cNvSpPr>
              <p:nvPr/>
            </p:nvSpPr>
            <p:spPr bwMode="auto">
              <a:xfrm>
                <a:off x="1284419" y="8633521"/>
                <a:ext cx="269900" cy="79984"/>
              </a:xfrm>
              <a:custGeom>
                <a:avLst/>
                <a:gdLst>
                  <a:gd name="T0" fmla="*/ 96126 w 269900"/>
                  <a:gd name="T1" fmla="*/ 0 h 79984"/>
                  <a:gd name="T2" fmla="*/ 55684 w 269900"/>
                  <a:gd name="T3" fmla="*/ 12686 h 79984"/>
                  <a:gd name="T4" fmla="*/ 22596 w 269900"/>
                  <a:gd name="T5" fmla="*/ 32321 h 79984"/>
                  <a:gd name="T6" fmla="*/ 0 w 269900"/>
                  <a:gd name="T7" fmla="*/ 52514 h 79984"/>
                  <a:gd name="T8" fmla="*/ 0 w 269900"/>
                  <a:gd name="T9" fmla="*/ 77419 h 79984"/>
                  <a:gd name="T10" fmla="*/ 2539 w 269900"/>
                  <a:gd name="T11" fmla="*/ 79984 h 79984"/>
                  <a:gd name="T12" fmla="*/ 267373 w 269900"/>
                  <a:gd name="T13" fmla="*/ 79984 h 79984"/>
                  <a:gd name="T14" fmla="*/ 269900 w 269900"/>
                  <a:gd name="T15" fmla="*/ 77419 h 79984"/>
                  <a:gd name="T16" fmla="*/ 269900 w 269900"/>
                  <a:gd name="T17" fmla="*/ 52514 h 79984"/>
                  <a:gd name="T18" fmla="*/ 237793 w 269900"/>
                  <a:gd name="T19" fmla="*/ 25732 h 79984"/>
                  <a:gd name="T20" fmla="*/ 203738 w 269900"/>
                  <a:gd name="T21" fmla="*/ 8171 h 79984"/>
                  <a:gd name="T22" fmla="*/ 130487 w 269900"/>
                  <a:gd name="T23" fmla="*/ 8010 h 79984"/>
                  <a:gd name="T24" fmla="*/ 116904 w 269900"/>
                  <a:gd name="T25" fmla="*/ 6721 h 79984"/>
                  <a:gd name="T26" fmla="*/ 106408 w 269900"/>
                  <a:gd name="T27" fmla="*/ 4274 h 79984"/>
                  <a:gd name="T28" fmla="*/ 98202 w 269900"/>
                  <a:gd name="T29" fmla="*/ 838 h 79984"/>
                  <a:gd name="T30" fmla="*/ 97053 w 269900"/>
                  <a:gd name="T31" fmla="*/ 228 h 79984"/>
                  <a:gd name="T32" fmla="*/ 96126 w 269900"/>
                  <a:gd name="T33" fmla="*/ 0 h 79984"/>
                  <a:gd name="T34" fmla="*/ 178612 w 269900"/>
                  <a:gd name="T35" fmla="*/ 0 h 79984"/>
                  <a:gd name="T36" fmla="*/ 173761 w 269900"/>
                  <a:gd name="T37" fmla="*/ 0 h 79984"/>
                  <a:gd name="T38" fmla="*/ 172834 w 269900"/>
                  <a:gd name="T39" fmla="*/ 228 h 79984"/>
                  <a:gd name="T40" fmla="*/ 172021 w 269900"/>
                  <a:gd name="T41" fmla="*/ 673 h 79984"/>
                  <a:gd name="T42" fmla="*/ 161041 w 269900"/>
                  <a:gd name="T43" fmla="*/ 5185 h 79984"/>
                  <a:gd name="T44" fmla="*/ 148385 w 269900"/>
                  <a:gd name="T45" fmla="*/ 8010 h 79984"/>
                  <a:gd name="T46" fmla="*/ 130595 w 269900"/>
                  <a:gd name="T47" fmla="*/ 8021 h 79984"/>
                  <a:gd name="T48" fmla="*/ 203315 w 269900"/>
                  <a:gd name="T49" fmla="*/ 8021 h 79984"/>
                  <a:gd name="T50" fmla="*/ 191751 w 269900"/>
                  <a:gd name="T51" fmla="*/ 3902 h 79984"/>
                  <a:gd name="T52" fmla="*/ 180365 w 269900"/>
                  <a:gd name="T53" fmla="*/ 673 h 79984"/>
                  <a:gd name="T54" fmla="*/ 179552 w 269900"/>
                  <a:gd name="T55" fmla="*/ 228 h 79984"/>
                  <a:gd name="T56" fmla="*/ 178612 w 269900"/>
                  <a:gd name="T57" fmla="*/ 0 h 7998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69900"/>
                  <a:gd name="T88" fmla="*/ 0 h 79984"/>
                  <a:gd name="T89" fmla="*/ 269900 w 269900"/>
                  <a:gd name="T90" fmla="*/ 79984 h 7998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69900" h="79984">
                    <a:moveTo>
                      <a:pt x="96126" y="0"/>
                    </a:moveTo>
                    <a:lnTo>
                      <a:pt x="55684" y="12686"/>
                    </a:lnTo>
                    <a:lnTo>
                      <a:pt x="22596" y="32321"/>
                    </a:lnTo>
                    <a:lnTo>
                      <a:pt x="0" y="52514"/>
                    </a:lnTo>
                    <a:lnTo>
                      <a:pt x="0" y="77419"/>
                    </a:lnTo>
                    <a:lnTo>
                      <a:pt x="2539" y="79984"/>
                    </a:lnTo>
                    <a:lnTo>
                      <a:pt x="267373" y="79984"/>
                    </a:lnTo>
                    <a:lnTo>
                      <a:pt x="269900" y="77419"/>
                    </a:lnTo>
                    <a:lnTo>
                      <a:pt x="269900" y="52514"/>
                    </a:lnTo>
                    <a:lnTo>
                      <a:pt x="237793" y="25732"/>
                    </a:lnTo>
                    <a:lnTo>
                      <a:pt x="203738" y="8171"/>
                    </a:lnTo>
                    <a:lnTo>
                      <a:pt x="130487" y="8010"/>
                    </a:lnTo>
                    <a:lnTo>
                      <a:pt x="116904" y="6721"/>
                    </a:lnTo>
                    <a:lnTo>
                      <a:pt x="106408" y="4274"/>
                    </a:lnTo>
                    <a:lnTo>
                      <a:pt x="98202" y="838"/>
                    </a:lnTo>
                    <a:lnTo>
                      <a:pt x="97053" y="228"/>
                    </a:lnTo>
                    <a:lnTo>
                      <a:pt x="96126" y="0"/>
                    </a:lnTo>
                    <a:close/>
                  </a:path>
                  <a:path w="269900" h="79984">
                    <a:moveTo>
                      <a:pt x="178612" y="0"/>
                    </a:moveTo>
                    <a:lnTo>
                      <a:pt x="173761" y="0"/>
                    </a:lnTo>
                    <a:lnTo>
                      <a:pt x="172834" y="228"/>
                    </a:lnTo>
                    <a:lnTo>
                      <a:pt x="172021" y="673"/>
                    </a:lnTo>
                    <a:lnTo>
                      <a:pt x="161041" y="5185"/>
                    </a:lnTo>
                    <a:lnTo>
                      <a:pt x="148385" y="8010"/>
                    </a:lnTo>
                    <a:lnTo>
                      <a:pt x="130595" y="8021"/>
                    </a:lnTo>
                    <a:lnTo>
                      <a:pt x="203315" y="8021"/>
                    </a:lnTo>
                    <a:lnTo>
                      <a:pt x="191751" y="3902"/>
                    </a:lnTo>
                    <a:lnTo>
                      <a:pt x="180365" y="673"/>
                    </a:lnTo>
                    <a:lnTo>
                      <a:pt x="179552" y="228"/>
                    </a:lnTo>
                    <a:lnTo>
                      <a:pt x="178612" y="0"/>
                    </a:lnTo>
                    <a:close/>
                  </a:path>
                </a:pathLst>
              </a:custGeom>
              <a:solidFill>
                <a:srgbClr val="0082C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grpSp>
      </p:grpSp>
      <p:sp>
        <p:nvSpPr>
          <p:cNvPr id="8202" name="object 23"/>
          <p:cNvSpPr txBox="1">
            <a:spLocks noChangeArrowheads="1"/>
          </p:cNvSpPr>
          <p:nvPr/>
        </p:nvSpPr>
        <p:spPr bwMode="auto">
          <a:xfrm>
            <a:off x="1874838" y="6248400"/>
            <a:ext cx="10587037" cy="216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kumimoji="0" lang="zh-TW" altLang="en-US" sz="3100">
                <a:solidFill>
                  <a:srgbClr val="FFFFFF"/>
                </a:solidFill>
                <a:cs typeface="Times New Roman" panose="02020603050405020304" pitchFamily="18" charset="0"/>
              </a:rPr>
              <a:t>講師：蘇瑞亨    </a:t>
            </a:r>
            <a:r>
              <a:rPr kumimoji="0" lang="en-US" altLang="zh-TW" sz="3100">
                <a:solidFill>
                  <a:srgbClr val="FFFFFF"/>
                </a:solidFill>
                <a:cs typeface="Times New Roman" panose="02020603050405020304" pitchFamily="18" charset="0"/>
              </a:rPr>
              <a:t>Scar </a:t>
            </a:r>
          </a:p>
          <a:p>
            <a:pPr eaLnBrk="1" hangingPunct="1">
              <a:spcBef>
                <a:spcPct val="0"/>
              </a:spcBef>
              <a:buFontTx/>
              <a:buNone/>
            </a:pPr>
            <a:r>
              <a:rPr kumimoji="0" lang="zh-TW" altLang="en-US" sz="3100">
                <a:solidFill>
                  <a:srgbClr val="FFFFFF"/>
                </a:solidFill>
                <a:cs typeface="Times New Roman" panose="02020603050405020304" pitchFamily="18" charset="0"/>
              </a:rPr>
              <a:t>助教：洪加壐　</a:t>
            </a:r>
            <a:r>
              <a:rPr kumimoji="0" lang="en-US" altLang="zh-TW" sz="3100">
                <a:solidFill>
                  <a:srgbClr val="FFFFFF"/>
                </a:solidFill>
                <a:cs typeface="Times New Roman" panose="02020603050405020304" pitchFamily="18" charset="0"/>
              </a:rPr>
              <a:t>Booth</a:t>
            </a:r>
          </a:p>
          <a:p>
            <a:pPr eaLnBrk="1" hangingPunct="1">
              <a:spcBef>
                <a:spcPct val="0"/>
              </a:spcBef>
              <a:buFontTx/>
              <a:buNone/>
            </a:pPr>
            <a:r>
              <a:rPr kumimoji="0" lang="en-US" altLang="zh-TW" sz="3100">
                <a:solidFill>
                  <a:srgbClr val="FFFFFF"/>
                </a:solidFill>
                <a:cs typeface="Times New Roman" panose="02020603050405020304" pitchFamily="18" charset="0"/>
              </a:rPr>
              <a:t>2014/10/08</a:t>
            </a:r>
            <a:br>
              <a:rPr kumimoji="0" lang="en-US" altLang="zh-TW" sz="3100">
                <a:solidFill>
                  <a:srgbClr val="FFFFFF"/>
                </a:solidFill>
                <a:cs typeface="Times New Roman" panose="02020603050405020304" pitchFamily="18" charset="0"/>
              </a:rPr>
            </a:br>
            <a:r>
              <a:rPr kumimoji="0" lang="en-US" altLang="zh-TW" sz="3100">
                <a:solidFill>
                  <a:srgbClr val="FFFFFF"/>
                </a:solidFill>
                <a:cs typeface="Times New Roman" panose="02020603050405020304" pitchFamily="18" charset="0"/>
              </a:rPr>
              <a:t>2014/10/15</a:t>
            </a:r>
            <a:endParaRPr kumimoji="0" lang="en-US" altLang="zh-TW" sz="3100">
              <a:cs typeface="Times New Roman" panose="02020603050405020304" pitchFamily="18" charset="0"/>
            </a:endParaRPr>
          </a:p>
        </p:txBody>
      </p:sp>
      <p:grpSp>
        <p:nvGrpSpPr>
          <p:cNvPr id="8203" name="群組 38"/>
          <p:cNvGrpSpPr>
            <a:grpSpLocks/>
          </p:cNvGrpSpPr>
          <p:nvPr/>
        </p:nvGrpSpPr>
        <p:grpSpPr bwMode="auto">
          <a:xfrm>
            <a:off x="1138238" y="6400800"/>
            <a:ext cx="561975" cy="561975"/>
            <a:chOff x="1138110" y="6589921"/>
            <a:chExt cx="562076" cy="562063"/>
          </a:xfrm>
        </p:grpSpPr>
        <p:sp>
          <p:nvSpPr>
            <p:cNvPr id="8207" name="object 24"/>
            <p:cNvSpPr>
              <a:spLocks/>
            </p:cNvSpPr>
            <p:nvPr/>
          </p:nvSpPr>
          <p:spPr bwMode="auto">
            <a:xfrm>
              <a:off x="1138110" y="6589921"/>
              <a:ext cx="562076" cy="562063"/>
            </a:xfrm>
            <a:custGeom>
              <a:avLst/>
              <a:gdLst>
                <a:gd name="T0" fmla="*/ 281038 w 562076"/>
                <a:gd name="T1" fmla="*/ 0 h 562063"/>
                <a:gd name="T2" fmla="*/ 235450 w 562076"/>
                <a:gd name="T3" fmla="*/ 3677 h 562063"/>
                <a:gd name="T4" fmla="*/ 192206 w 562076"/>
                <a:gd name="T5" fmla="*/ 14325 h 562063"/>
                <a:gd name="T6" fmla="*/ 151882 w 562076"/>
                <a:gd name="T7" fmla="*/ 31365 h 562063"/>
                <a:gd name="T8" fmla="*/ 115058 w 562076"/>
                <a:gd name="T9" fmla="*/ 54218 h 562063"/>
                <a:gd name="T10" fmla="*/ 82311 w 562076"/>
                <a:gd name="T11" fmla="*/ 82307 h 562063"/>
                <a:gd name="T12" fmla="*/ 54222 w 562076"/>
                <a:gd name="T13" fmla="*/ 115052 h 562063"/>
                <a:gd name="T14" fmla="*/ 31367 w 562076"/>
                <a:gd name="T15" fmla="*/ 151876 h 562063"/>
                <a:gd name="T16" fmla="*/ 14326 w 562076"/>
                <a:gd name="T17" fmla="*/ 192201 h 562063"/>
                <a:gd name="T18" fmla="*/ 3678 w 562076"/>
                <a:gd name="T19" fmla="*/ 235447 h 562063"/>
                <a:gd name="T20" fmla="*/ 0 w 562076"/>
                <a:gd name="T21" fmla="*/ 281038 h 562063"/>
                <a:gd name="T22" fmla="*/ 931 w 562076"/>
                <a:gd name="T23" fmla="*/ 304086 h 562063"/>
                <a:gd name="T24" fmla="*/ 8167 w 562076"/>
                <a:gd name="T25" fmla="*/ 348572 h 562063"/>
                <a:gd name="T26" fmla="*/ 22084 w 562076"/>
                <a:gd name="T27" fmla="*/ 390426 h 562063"/>
                <a:gd name="T28" fmla="*/ 42104 w 562076"/>
                <a:gd name="T29" fmla="*/ 429070 h 562063"/>
                <a:gd name="T30" fmla="*/ 67648 w 562076"/>
                <a:gd name="T31" fmla="*/ 463926 h 562063"/>
                <a:gd name="T32" fmla="*/ 98139 w 562076"/>
                <a:gd name="T33" fmla="*/ 494416 h 562063"/>
                <a:gd name="T34" fmla="*/ 132996 w 562076"/>
                <a:gd name="T35" fmla="*/ 519959 h 562063"/>
                <a:gd name="T36" fmla="*/ 171642 w 562076"/>
                <a:gd name="T37" fmla="*/ 539979 h 562063"/>
                <a:gd name="T38" fmla="*/ 213499 w 562076"/>
                <a:gd name="T39" fmla="*/ 553896 h 562063"/>
                <a:gd name="T40" fmla="*/ 257987 w 562076"/>
                <a:gd name="T41" fmla="*/ 561132 h 562063"/>
                <a:gd name="T42" fmla="*/ 281038 w 562076"/>
                <a:gd name="T43" fmla="*/ 562063 h 562063"/>
                <a:gd name="T44" fmla="*/ 304088 w 562076"/>
                <a:gd name="T45" fmla="*/ 561132 h 562063"/>
                <a:gd name="T46" fmla="*/ 348577 w 562076"/>
                <a:gd name="T47" fmla="*/ 553896 h 562063"/>
                <a:gd name="T48" fmla="*/ 390433 w 562076"/>
                <a:gd name="T49" fmla="*/ 539979 h 562063"/>
                <a:gd name="T50" fmla="*/ 429080 w 562076"/>
                <a:gd name="T51" fmla="*/ 519959 h 562063"/>
                <a:gd name="T52" fmla="*/ 463937 w 562076"/>
                <a:gd name="T53" fmla="*/ 494416 h 562063"/>
                <a:gd name="T54" fmla="*/ 494427 w 562076"/>
                <a:gd name="T55" fmla="*/ 463926 h 562063"/>
                <a:gd name="T56" fmla="*/ 519972 w 562076"/>
                <a:gd name="T57" fmla="*/ 429070 h 562063"/>
                <a:gd name="T58" fmla="*/ 539992 w 562076"/>
                <a:gd name="T59" fmla="*/ 390426 h 562063"/>
                <a:gd name="T60" fmla="*/ 553909 w 562076"/>
                <a:gd name="T61" fmla="*/ 348572 h 562063"/>
                <a:gd name="T62" fmla="*/ 561145 w 562076"/>
                <a:gd name="T63" fmla="*/ 304086 h 562063"/>
                <a:gd name="T64" fmla="*/ 562076 w 562076"/>
                <a:gd name="T65" fmla="*/ 281038 h 562063"/>
                <a:gd name="T66" fmla="*/ 561145 w 562076"/>
                <a:gd name="T67" fmla="*/ 257986 h 562063"/>
                <a:gd name="T68" fmla="*/ 553909 w 562076"/>
                <a:gd name="T69" fmla="*/ 213495 h 562063"/>
                <a:gd name="T70" fmla="*/ 539992 w 562076"/>
                <a:gd name="T71" fmla="*/ 171637 h 562063"/>
                <a:gd name="T72" fmla="*/ 519972 w 562076"/>
                <a:gd name="T73" fmla="*/ 132990 h 562063"/>
                <a:gd name="T74" fmla="*/ 494427 w 562076"/>
                <a:gd name="T75" fmla="*/ 98133 h 562063"/>
                <a:gd name="T76" fmla="*/ 463937 w 562076"/>
                <a:gd name="T77" fmla="*/ 67644 h 562063"/>
                <a:gd name="T78" fmla="*/ 429080 w 562076"/>
                <a:gd name="T79" fmla="*/ 42101 h 562063"/>
                <a:gd name="T80" fmla="*/ 390433 w 562076"/>
                <a:gd name="T81" fmla="*/ 22082 h 562063"/>
                <a:gd name="T82" fmla="*/ 348577 w 562076"/>
                <a:gd name="T83" fmla="*/ 8166 h 562063"/>
                <a:gd name="T84" fmla="*/ 304088 w 562076"/>
                <a:gd name="T85" fmla="*/ 931 h 562063"/>
                <a:gd name="T86" fmla="*/ 281038 w 562076"/>
                <a:gd name="T87" fmla="*/ 0 h 56206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2076"/>
                <a:gd name="T133" fmla="*/ 0 h 562063"/>
                <a:gd name="T134" fmla="*/ 562076 w 562076"/>
                <a:gd name="T135" fmla="*/ 562063 h 56206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2076" h="562063">
                  <a:moveTo>
                    <a:pt x="281038" y="0"/>
                  </a:moveTo>
                  <a:lnTo>
                    <a:pt x="235450" y="3677"/>
                  </a:lnTo>
                  <a:lnTo>
                    <a:pt x="192206" y="14325"/>
                  </a:lnTo>
                  <a:lnTo>
                    <a:pt x="151882" y="31365"/>
                  </a:lnTo>
                  <a:lnTo>
                    <a:pt x="115058" y="54218"/>
                  </a:lnTo>
                  <a:lnTo>
                    <a:pt x="82311" y="82307"/>
                  </a:lnTo>
                  <a:lnTo>
                    <a:pt x="54222" y="115052"/>
                  </a:lnTo>
                  <a:lnTo>
                    <a:pt x="31367" y="151876"/>
                  </a:lnTo>
                  <a:lnTo>
                    <a:pt x="14326" y="192201"/>
                  </a:lnTo>
                  <a:lnTo>
                    <a:pt x="3678" y="235447"/>
                  </a:lnTo>
                  <a:lnTo>
                    <a:pt x="0" y="281038"/>
                  </a:lnTo>
                  <a:lnTo>
                    <a:pt x="931" y="304086"/>
                  </a:lnTo>
                  <a:lnTo>
                    <a:pt x="8167" y="348572"/>
                  </a:lnTo>
                  <a:lnTo>
                    <a:pt x="22084" y="390426"/>
                  </a:lnTo>
                  <a:lnTo>
                    <a:pt x="42104" y="429070"/>
                  </a:lnTo>
                  <a:lnTo>
                    <a:pt x="67648" y="463926"/>
                  </a:lnTo>
                  <a:lnTo>
                    <a:pt x="98139" y="494416"/>
                  </a:lnTo>
                  <a:lnTo>
                    <a:pt x="132996" y="519959"/>
                  </a:lnTo>
                  <a:lnTo>
                    <a:pt x="171642" y="539979"/>
                  </a:lnTo>
                  <a:lnTo>
                    <a:pt x="213499" y="553896"/>
                  </a:lnTo>
                  <a:lnTo>
                    <a:pt x="257987" y="561132"/>
                  </a:lnTo>
                  <a:lnTo>
                    <a:pt x="281038" y="562063"/>
                  </a:lnTo>
                  <a:lnTo>
                    <a:pt x="304088" y="561132"/>
                  </a:lnTo>
                  <a:lnTo>
                    <a:pt x="348577" y="553896"/>
                  </a:lnTo>
                  <a:lnTo>
                    <a:pt x="390433" y="539979"/>
                  </a:lnTo>
                  <a:lnTo>
                    <a:pt x="429080" y="519959"/>
                  </a:lnTo>
                  <a:lnTo>
                    <a:pt x="463937" y="494416"/>
                  </a:lnTo>
                  <a:lnTo>
                    <a:pt x="494427" y="463926"/>
                  </a:lnTo>
                  <a:lnTo>
                    <a:pt x="519972" y="429070"/>
                  </a:lnTo>
                  <a:lnTo>
                    <a:pt x="539992" y="390426"/>
                  </a:lnTo>
                  <a:lnTo>
                    <a:pt x="553909" y="348572"/>
                  </a:lnTo>
                  <a:lnTo>
                    <a:pt x="561145" y="304086"/>
                  </a:lnTo>
                  <a:lnTo>
                    <a:pt x="562076" y="281038"/>
                  </a:lnTo>
                  <a:lnTo>
                    <a:pt x="561145" y="257986"/>
                  </a:lnTo>
                  <a:lnTo>
                    <a:pt x="553909" y="213495"/>
                  </a:lnTo>
                  <a:lnTo>
                    <a:pt x="539992" y="171637"/>
                  </a:lnTo>
                  <a:lnTo>
                    <a:pt x="519972" y="132990"/>
                  </a:lnTo>
                  <a:lnTo>
                    <a:pt x="494427" y="98133"/>
                  </a:lnTo>
                  <a:lnTo>
                    <a:pt x="463937" y="67644"/>
                  </a:lnTo>
                  <a:lnTo>
                    <a:pt x="429080" y="42101"/>
                  </a:lnTo>
                  <a:lnTo>
                    <a:pt x="390433" y="22082"/>
                  </a:lnTo>
                  <a:lnTo>
                    <a:pt x="348577" y="8166"/>
                  </a:lnTo>
                  <a:lnTo>
                    <a:pt x="304088" y="931"/>
                  </a:lnTo>
                  <a:lnTo>
                    <a:pt x="2810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8208" name="object 25"/>
            <p:cNvSpPr>
              <a:spLocks/>
            </p:cNvSpPr>
            <p:nvPr/>
          </p:nvSpPr>
          <p:spPr bwMode="auto">
            <a:xfrm>
              <a:off x="1231104" y="6732624"/>
              <a:ext cx="376085" cy="253733"/>
            </a:xfrm>
            <a:custGeom>
              <a:avLst/>
              <a:gdLst>
                <a:gd name="T0" fmla="*/ 370243 w 376085"/>
                <a:gd name="T1" fmla="*/ 0 h 253733"/>
                <a:gd name="T2" fmla="*/ 5829 w 376085"/>
                <a:gd name="T3" fmla="*/ 0 h 253733"/>
                <a:gd name="T4" fmla="*/ 0 w 376085"/>
                <a:gd name="T5" fmla="*/ 5829 h 253733"/>
                <a:gd name="T6" fmla="*/ 0 w 376085"/>
                <a:gd name="T7" fmla="*/ 247916 h 253733"/>
                <a:gd name="T8" fmla="*/ 5829 w 376085"/>
                <a:gd name="T9" fmla="*/ 253733 h 253733"/>
                <a:gd name="T10" fmla="*/ 94259 w 376085"/>
                <a:gd name="T11" fmla="*/ 253733 h 253733"/>
                <a:gd name="T12" fmla="*/ 87249 w 376085"/>
                <a:gd name="T13" fmla="*/ 227660 h 253733"/>
                <a:gd name="T14" fmla="*/ 26073 w 376085"/>
                <a:gd name="T15" fmla="*/ 227660 h 253733"/>
                <a:gd name="T16" fmla="*/ 26073 w 376085"/>
                <a:gd name="T17" fmla="*/ 26060 h 253733"/>
                <a:gd name="T18" fmla="*/ 376085 w 376085"/>
                <a:gd name="T19" fmla="*/ 26060 h 253733"/>
                <a:gd name="T20" fmla="*/ 376085 w 376085"/>
                <a:gd name="T21" fmla="*/ 5829 h 253733"/>
                <a:gd name="T22" fmla="*/ 370243 w 376085"/>
                <a:gd name="T23" fmla="*/ 0 h 253733"/>
                <a:gd name="T24" fmla="*/ 376085 w 376085"/>
                <a:gd name="T25" fmla="*/ 26060 h 253733"/>
                <a:gd name="T26" fmla="*/ 350012 w 376085"/>
                <a:gd name="T27" fmla="*/ 26060 h 253733"/>
                <a:gd name="T28" fmla="*/ 350012 w 376085"/>
                <a:gd name="T29" fmla="*/ 227660 h 253733"/>
                <a:gd name="T30" fmla="*/ 291769 w 376085"/>
                <a:gd name="T31" fmla="*/ 227660 h 253733"/>
                <a:gd name="T32" fmla="*/ 303258 w 376085"/>
                <a:gd name="T33" fmla="*/ 233011 h 253733"/>
                <a:gd name="T34" fmla="*/ 314333 w 376085"/>
                <a:gd name="T35" fmla="*/ 239249 h 253733"/>
                <a:gd name="T36" fmla="*/ 324943 w 376085"/>
                <a:gd name="T37" fmla="*/ 246347 h 253733"/>
                <a:gd name="T38" fmla="*/ 363054 w 376085"/>
                <a:gd name="T39" fmla="*/ 253733 h 253733"/>
                <a:gd name="T40" fmla="*/ 370243 w 376085"/>
                <a:gd name="T41" fmla="*/ 253733 h 253733"/>
                <a:gd name="T42" fmla="*/ 376085 w 376085"/>
                <a:gd name="T43" fmla="*/ 247916 h 253733"/>
                <a:gd name="T44" fmla="*/ 376085 w 376085"/>
                <a:gd name="T45" fmla="*/ 26060 h 25373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76085"/>
                <a:gd name="T70" fmla="*/ 0 h 253733"/>
                <a:gd name="T71" fmla="*/ 376085 w 376085"/>
                <a:gd name="T72" fmla="*/ 253733 h 25373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76085" h="253733">
                  <a:moveTo>
                    <a:pt x="370243" y="0"/>
                  </a:moveTo>
                  <a:lnTo>
                    <a:pt x="5829" y="0"/>
                  </a:lnTo>
                  <a:lnTo>
                    <a:pt x="0" y="5829"/>
                  </a:lnTo>
                  <a:lnTo>
                    <a:pt x="0" y="247916"/>
                  </a:lnTo>
                  <a:lnTo>
                    <a:pt x="5829" y="253733"/>
                  </a:lnTo>
                  <a:lnTo>
                    <a:pt x="94259" y="253733"/>
                  </a:lnTo>
                  <a:lnTo>
                    <a:pt x="87249" y="227660"/>
                  </a:lnTo>
                  <a:lnTo>
                    <a:pt x="26073" y="227660"/>
                  </a:lnTo>
                  <a:lnTo>
                    <a:pt x="26073" y="26060"/>
                  </a:lnTo>
                  <a:lnTo>
                    <a:pt x="376085" y="26060"/>
                  </a:lnTo>
                  <a:lnTo>
                    <a:pt x="376085" y="5829"/>
                  </a:lnTo>
                  <a:lnTo>
                    <a:pt x="370243" y="0"/>
                  </a:lnTo>
                  <a:close/>
                </a:path>
                <a:path w="376085" h="253733">
                  <a:moveTo>
                    <a:pt x="376085" y="26060"/>
                  </a:moveTo>
                  <a:lnTo>
                    <a:pt x="350012" y="26060"/>
                  </a:lnTo>
                  <a:lnTo>
                    <a:pt x="350012" y="227660"/>
                  </a:lnTo>
                  <a:lnTo>
                    <a:pt x="291769" y="227660"/>
                  </a:lnTo>
                  <a:lnTo>
                    <a:pt x="303258" y="233011"/>
                  </a:lnTo>
                  <a:lnTo>
                    <a:pt x="314333" y="239249"/>
                  </a:lnTo>
                  <a:lnTo>
                    <a:pt x="324943" y="246347"/>
                  </a:lnTo>
                  <a:lnTo>
                    <a:pt x="363054" y="253733"/>
                  </a:lnTo>
                  <a:lnTo>
                    <a:pt x="370243" y="253733"/>
                  </a:lnTo>
                  <a:lnTo>
                    <a:pt x="376085" y="247916"/>
                  </a:lnTo>
                  <a:lnTo>
                    <a:pt x="376085" y="26060"/>
                  </a:lnTo>
                  <a:close/>
                </a:path>
              </a:pathLst>
            </a:custGeom>
            <a:solidFill>
              <a:srgbClr val="0082C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8209" name="object 26"/>
            <p:cNvSpPr>
              <a:spLocks/>
            </p:cNvSpPr>
            <p:nvPr/>
          </p:nvSpPr>
          <p:spPr bwMode="auto">
            <a:xfrm>
              <a:off x="1337960" y="6925804"/>
              <a:ext cx="219621" cy="108864"/>
            </a:xfrm>
            <a:custGeom>
              <a:avLst/>
              <a:gdLst>
                <a:gd name="T0" fmla="*/ 8966 w 219621"/>
                <a:gd name="T1" fmla="*/ 0 h 108864"/>
                <a:gd name="T2" fmla="*/ 1892 w 219621"/>
                <a:gd name="T3" fmla="*/ 3098 h 108864"/>
                <a:gd name="T4" fmla="*/ 0 w 219621"/>
                <a:gd name="T5" fmla="*/ 7023 h 108864"/>
                <a:gd name="T6" fmla="*/ 25450 w 219621"/>
                <a:gd name="T7" fmla="*/ 101625 h 108864"/>
                <a:gd name="T8" fmla="*/ 25793 w 219621"/>
                <a:gd name="T9" fmla="*/ 102323 h 108864"/>
                <a:gd name="T10" fmla="*/ 26200 w 219621"/>
                <a:gd name="T11" fmla="*/ 102933 h 108864"/>
                <a:gd name="T12" fmla="*/ 26200 w 219621"/>
                <a:gd name="T13" fmla="*/ 107061 h 108864"/>
                <a:gd name="T14" fmla="*/ 28016 w 219621"/>
                <a:gd name="T15" fmla="*/ 108864 h 108864"/>
                <a:gd name="T16" fmla="*/ 217817 w 219621"/>
                <a:gd name="T17" fmla="*/ 108864 h 108864"/>
                <a:gd name="T18" fmla="*/ 219621 w 219621"/>
                <a:gd name="T19" fmla="*/ 107061 h 108864"/>
                <a:gd name="T20" fmla="*/ 219621 w 219621"/>
                <a:gd name="T21" fmla="*/ 89204 h 108864"/>
                <a:gd name="T22" fmla="*/ 191236 w 219621"/>
                <a:gd name="T23" fmla="*/ 66878 h 108864"/>
                <a:gd name="T24" fmla="*/ 54406 w 219621"/>
                <a:gd name="T25" fmla="*/ 66878 h 108864"/>
                <a:gd name="T26" fmla="*/ 15189 w 219621"/>
                <a:gd name="T27" fmla="*/ 4533 h 108864"/>
                <a:gd name="T28" fmla="*/ 13119 w 219621"/>
                <a:gd name="T29" fmla="*/ 1270 h 108864"/>
                <a:gd name="T30" fmla="*/ 8966 w 219621"/>
                <a:gd name="T31" fmla="*/ 0 h 108864"/>
                <a:gd name="T32" fmla="*/ 95097 w 219621"/>
                <a:gd name="T33" fmla="*/ 51549 h 108864"/>
                <a:gd name="T34" fmla="*/ 91947 w 219621"/>
                <a:gd name="T35" fmla="*/ 51638 h 108864"/>
                <a:gd name="T36" fmla="*/ 89192 w 219621"/>
                <a:gd name="T37" fmla="*/ 52311 h 108864"/>
                <a:gd name="T38" fmla="*/ 86461 w 219621"/>
                <a:gd name="T39" fmla="*/ 53086 h 108864"/>
                <a:gd name="T40" fmla="*/ 83756 w 219621"/>
                <a:gd name="T41" fmla="*/ 53949 h 108864"/>
                <a:gd name="T42" fmla="*/ 82575 w 219621"/>
                <a:gd name="T43" fmla="*/ 54292 h 108864"/>
                <a:gd name="T44" fmla="*/ 80251 w 219621"/>
                <a:gd name="T45" fmla="*/ 55092 h 108864"/>
                <a:gd name="T46" fmla="*/ 79019 w 219621"/>
                <a:gd name="T47" fmla="*/ 55486 h 108864"/>
                <a:gd name="T48" fmla="*/ 73202 w 219621"/>
                <a:gd name="T49" fmla="*/ 57670 h 108864"/>
                <a:gd name="T50" fmla="*/ 69882 w 219621"/>
                <a:gd name="T51" fmla="*/ 59050 h 108864"/>
                <a:gd name="T52" fmla="*/ 62471 w 219621"/>
                <a:gd name="T53" fmla="*/ 62484 h 108864"/>
                <a:gd name="T54" fmla="*/ 58266 w 219621"/>
                <a:gd name="T55" fmla="*/ 64594 h 108864"/>
                <a:gd name="T56" fmla="*/ 54406 w 219621"/>
                <a:gd name="T57" fmla="*/ 66878 h 108864"/>
                <a:gd name="T58" fmla="*/ 191236 w 219621"/>
                <a:gd name="T59" fmla="*/ 66878 h 108864"/>
                <a:gd name="T60" fmla="*/ 187346 w 219621"/>
                <a:gd name="T61" fmla="*/ 64541 h 108864"/>
                <a:gd name="T62" fmla="*/ 176027 w 219621"/>
                <a:gd name="T63" fmla="*/ 59042 h 108864"/>
                <a:gd name="T64" fmla="*/ 173339 w 219621"/>
                <a:gd name="T65" fmla="*/ 57958 h 108864"/>
                <a:gd name="T66" fmla="*/ 124882 w 219621"/>
                <a:gd name="T67" fmla="*/ 57958 h 108864"/>
                <a:gd name="T68" fmla="*/ 110725 w 219621"/>
                <a:gd name="T69" fmla="*/ 56791 h 108864"/>
                <a:gd name="T70" fmla="*/ 99168 w 219621"/>
                <a:gd name="T71" fmla="*/ 53403 h 108864"/>
                <a:gd name="T72" fmla="*/ 95745 w 219621"/>
                <a:gd name="T73" fmla="*/ 51714 h 108864"/>
                <a:gd name="T74" fmla="*/ 95097 w 219621"/>
                <a:gd name="T75" fmla="*/ 51549 h 108864"/>
                <a:gd name="T76" fmla="*/ 154203 w 219621"/>
                <a:gd name="T77" fmla="*/ 51549 h 108864"/>
                <a:gd name="T78" fmla="*/ 150723 w 219621"/>
                <a:gd name="T79" fmla="*/ 51549 h 108864"/>
                <a:gd name="T80" fmla="*/ 150063 w 219621"/>
                <a:gd name="T81" fmla="*/ 51714 h 108864"/>
                <a:gd name="T82" fmla="*/ 149478 w 219621"/>
                <a:gd name="T83" fmla="*/ 52044 h 108864"/>
                <a:gd name="T84" fmla="*/ 138135 w 219621"/>
                <a:gd name="T85" fmla="*/ 56215 h 108864"/>
                <a:gd name="T86" fmla="*/ 124882 w 219621"/>
                <a:gd name="T87" fmla="*/ 57958 h 108864"/>
                <a:gd name="T88" fmla="*/ 173339 w 219621"/>
                <a:gd name="T89" fmla="*/ 57958 h 108864"/>
                <a:gd name="T90" fmla="*/ 170040 w 219621"/>
                <a:gd name="T91" fmla="*/ 56629 h 108864"/>
                <a:gd name="T92" fmla="*/ 167258 w 219621"/>
                <a:gd name="T93" fmla="*/ 55613 h 108864"/>
                <a:gd name="T94" fmla="*/ 163918 w 219621"/>
                <a:gd name="T95" fmla="*/ 54495 h 108864"/>
                <a:gd name="T96" fmla="*/ 162928 w 219621"/>
                <a:gd name="T97" fmla="*/ 54203 h 108864"/>
                <a:gd name="T98" fmla="*/ 160464 w 219621"/>
                <a:gd name="T99" fmla="*/ 53403 h 108864"/>
                <a:gd name="T100" fmla="*/ 157975 w 219621"/>
                <a:gd name="T101" fmla="*/ 52654 h 108864"/>
                <a:gd name="T102" fmla="*/ 155460 w 219621"/>
                <a:gd name="T103" fmla="*/ 52044 h 108864"/>
                <a:gd name="T104" fmla="*/ 154876 w 219621"/>
                <a:gd name="T105" fmla="*/ 51714 h 108864"/>
                <a:gd name="T106" fmla="*/ 154203 w 219621"/>
                <a:gd name="T107" fmla="*/ 51549 h 10886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19621"/>
                <a:gd name="T163" fmla="*/ 0 h 108864"/>
                <a:gd name="T164" fmla="*/ 219621 w 219621"/>
                <a:gd name="T165" fmla="*/ 108864 h 10886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19621" h="108864">
                  <a:moveTo>
                    <a:pt x="8966" y="0"/>
                  </a:moveTo>
                  <a:lnTo>
                    <a:pt x="1892" y="3098"/>
                  </a:lnTo>
                  <a:lnTo>
                    <a:pt x="0" y="7023"/>
                  </a:lnTo>
                  <a:lnTo>
                    <a:pt x="25450" y="101625"/>
                  </a:lnTo>
                  <a:lnTo>
                    <a:pt x="25793" y="102323"/>
                  </a:lnTo>
                  <a:lnTo>
                    <a:pt x="26200" y="102933"/>
                  </a:lnTo>
                  <a:lnTo>
                    <a:pt x="26200" y="107061"/>
                  </a:lnTo>
                  <a:lnTo>
                    <a:pt x="28016" y="108864"/>
                  </a:lnTo>
                  <a:lnTo>
                    <a:pt x="217817" y="108864"/>
                  </a:lnTo>
                  <a:lnTo>
                    <a:pt x="219621" y="107061"/>
                  </a:lnTo>
                  <a:lnTo>
                    <a:pt x="219621" y="89204"/>
                  </a:lnTo>
                  <a:lnTo>
                    <a:pt x="191236" y="66878"/>
                  </a:lnTo>
                  <a:lnTo>
                    <a:pt x="54406" y="66878"/>
                  </a:lnTo>
                  <a:lnTo>
                    <a:pt x="15189" y="4533"/>
                  </a:lnTo>
                  <a:lnTo>
                    <a:pt x="13119" y="1270"/>
                  </a:lnTo>
                  <a:lnTo>
                    <a:pt x="8966" y="0"/>
                  </a:lnTo>
                  <a:close/>
                </a:path>
                <a:path w="219621" h="108864">
                  <a:moveTo>
                    <a:pt x="95097" y="51549"/>
                  </a:moveTo>
                  <a:lnTo>
                    <a:pt x="91947" y="51638"/>
                  </a:lnTo>
                  <a:lnTo>
                    <a:pt x="89192" y="52311"/>
                  </a:lnTo>
                  <a:lnTo>
                    <a:pt x="86461" y="53086"/>
                  </a:lnTo>
                  <a:lnTo>
                    <a:pt x="83756" y="53949"/>
                  </a:lnTo>
                  <a:lnTo>
                    <a:pt x="82575" y="54292"/>
                  </a:lnTo>
                  <a:lnTo>
                    <a:pt x="80251" y="55092"/>
                  </a:lnTo>
                  <a:lnTo>
                    <a:pt x="79019" y="55486"/>
                  </a:lnTo>
                  <a:lnTo>
                    <a:pt x="73202" y="57670"/>
                  </a:lnTo>
                  <a:lnTo>
                    <a:pt x="69882" y="59050"/>
                  </a:lnTo>
                  <a:lnTo>
                    <a:pt x="62471" y="62484"/>
                  </a:lnTo>
                  <a:lnTo>
                    <a:pt x="58266" y="64594"/>
                  </a:lnTo>
                  <a:lnTo>
                    <a:pt x="54406" y="66878"/>
                  </a:lnTo>
                  <a:lnTo>
                    <a:pt x="191236" y="66878"/>
                  </a:lnTo>
                  <a:lnTo>
                    <a:pt x="187346" y="64541"/>
                  </a:lnTo>
                  <a:lnTo>
                    <a:pt x="176027" y="59042"/>
                  </a:lnTo>
                  <a:lnTo>
                    <a:pt x="173339" y="57958"/>
                  </a:lnTo>
                  <a:lnTo>
                    <a:pt x="124882" y="57958"/>
                  </a:lnTo>
                  <a:lnTo>
                    <a:pt x="110725" y="56791"/>
                  </a:lnTo>
                  <a:lnTo>
                    <a:pt x="99168" y="53403"/>
                  </a:lnTo>
                  <a:lnTo>
                    <a:pt x="95745" y="51714"/>
                  </a:lnTo>
                  <a:lnTo>
                    <a:pt x="95097" y="51549"/>
                  </a:lnTo>
                  <a:close/>
                </a:path>
                <a:path w="219621" h="108864">
                  <a:moveTo>
                    <a:pt x="154203" y="51549"/>
                  </a:moveTo>
                  <a:lnTo>
                    <a:pt x="150723" y="51549"/>
                  </a:lnTo>
                  <a:lnTo>
                    <a:pt x="150063" y="51714"/>
                  </a:lnTo>
                  <a:lnTo>
                    <a:pt x="149478" y="52044"/>
                  </a:lnTo>
                  <a:lnTo>
                    <a:pt x="138135" y="56215"/>
                  </a:lnTo>
                  <a:lnTo>
                    <a:pt x="124882" y="57958"/>
                  </a:lnTo>
                  <a:lnTo>
                    <a:pt x="173339" y="57958"/>
                  </a:lnTo>
                  <a:lnTo>
                    <a:pt x="170040" y="56629"/>
                  </a:lnTo>
                  <a:lnTo>
                    <a:pt x="167258" y="55613"/>
                  </a:lnTo>
                  <a:lnTo>
                    <a:pt x="163918" y="54495"/>
                  </a:lnTo>
                  <a:lnTo>
                    <a:pt x="162928" y="54203"/>
                  </a:lnTo>
                  <a:lnTo>
                    <a:pt x="160464" y="53403"/>
                  </a:lnTo>
                  <a:lnTo>
                    <a:pt x="157975" y="52654"/>
                  </a:lnTo>
                  <a:lnTo>
                    <a:pt x="155460" y="52044"/>
                  </a:lnTo>
                  <a:lnTo>
                    <a:pt x="154876" y="51714"/>
                  </a:lnTo>
                  <a:lnTo>
                    <a:pt x="154203" y="51549"/>
                  </a:lnTo>
                  <a:close/>
                </a:path>
              </a:pathLst>
            </a:custGeom>
            <a:solidFill>
              <a:srgbClr val="0082C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8210" name="object 27"/>
            <p:cNvSpPr>
              <a:spLocks/>
            </p:cNvSpPr>
            <p:nvPr/>
          </p:nvSpPr>
          <p:spPr bwMode="auto">
            <a:xfrm>
              <a:off x="1415169" y="6846698"/>
              <a:ext cx="88085" cy="117522"/>
            </a:xfrm>
            <a:custGeom>
              <a:avLst/>
              <a:gdLst>
                <a:gd name="T0" fmla="*/ 83845 w 88085"/>
                <a:gd name="T1" fmla="*/ 76352 h 117522"/>
                <a:gd name="T2" fmla="*/ 7620 w 88085"/>
                <a:gd name="T3" fmla="*/ 76352 h 117522"/>
                <a:gd name="T4" fmla="*/ 10785 w 88085"/>
                <a:gd name="T5" fmla="*/ 90193 h 117522"/>
                <a:gd name="T6" fmla="*/ 17700 w 88085"/>
                <a:gd name="T7" fmla="*/ 102616 h 117522"/>
                <a:gd name="T8" fmla="*/ 27596 w 88085"/>
                <a:gd name="T9" fmla="*/ 112200 h 117522"/>
                <a:gd name="T10" fmla="*/ 39706 w 88085"/>
                <a:gd name="T11" fmla="*/ 117522 h 117522"/>
                <a:gd name="T12" fmla="*/ 54662 w 88085"/>
                <a:gd name="T13" fmla="*/ 115321 h 117522"/>
                <a:gd name="T14" fmla="*/ 66843 w 88085"/>
                <a:gd name="T15" fmla="*/ 108711 h 117522"/>
                <a:gd name="T16" fmla="*/ 75967 w 88085"/>
                <a:gd name="T17" fmla="*/ 98846 h 117522"/>
                <a:gd name="T18" fmla="*/ 81748 w 88085"/>
                <a:gd name="T19" fmla="*/ 86884 h 117522"/>
                <a:gd name="T20" fmla="*/ 83845 w 88085"/>
                <a:gd name="T21" fmla="*/ 76352 h 117522"/>
                <a:gd name="T22" fmla="*/ 45799 w 88085"/>
                <a:gd name="T23" fmla="*/ 0 h 117522"/>
                <a:gd name="T24" fmla="*/ 10563 w 88085"/>
                <a:gd name="T25" fmla="*/ 18859 h 117522"/>
                <a:gd name="T26" fmla="*/ 2082 w 88085"/>
                <a:gd name="T27" fmla="*/ 51472 h 117522"/>
                <a:gd name="T28" fmla="*/ 2908 w 88085"/>
                <a:gd name="T29" fmla="*/ 56476 h 117522"/>
                <a:gd name="T30" fmla="*/ 4432 w 88085"/>
                <a:gd name="T31" fmla="*/ 61201 h 117522"/>
                <a:gd name="T32" fmla="*/ 1828 w 88085"/>
                <a:gd name="T33" fmla="*/ 62433 h 117522"/>
                <a:gd name="T34" fmla="*/ 0 w 88085"/>
                <a:gd name="T35" fmla="*/ 65188 h 117522"/>
                <a:gd name="T36" fmla="*/ 0 w 88085"/>
                <a:gd name="T37" fmla="*/ 72834 h 117522"/>
                <a:gd name="T38" fmla="*/ 3352 w 88085"/>
                <a:gd name="T39" fmla="*/ 76377 h 117522"/>
                <a:gd name="T40" fmla="*/ 88085 w 88085"/>
                <a:gd name="T41" fmla="*/ 76352 h 117522"/>
                <a:gd name="T42" fmla="*/ 91401 w 88085"/>
                <a:gd name="T43" fmla="*/ 72834 h 117522"/>
                <a:gd name="T44" fmla="*/ 91401 w 88085"/>
                <a:gd name="T45" fmla="*/ 65188 h 117522"/>
                <a:gd name="T46" fmla="*/ 89585 w 88085"/>
                <a:gd name="T47" fmla="*/ 62433 h 117522"/>
                <a:gd name="T48" fmla="*/ 86982 w 88085"/>
                <a:gd name="T49" fmla="*/ 61201 h 117522"/>
                <a:gd name="T50" fmla="*/ 88493 w 88085"/>
                <a:gd name="T51" fmla="*/ 56476 h 117522"/>
                <a:gd name="T52" fmla="*/ 89319 w 88085"/>
                <a:gd name="T53" fmla="*/ 51472 h 117522"/>
                <a:gd name="T54" fmla="*/ 89291 w 88085"/>
                <a:gd name="T55" fmla="*/ 46081 h 117522"/>
                <a:gd name="T56" fmla="*/ 87100 w 88085"/>
                <a:gd name="T57" fmla="*/ 31659 h 117522"/>
                <a:gd name="T58" fmla="*/ 80922 w 88085"/>
                <a:gd name="T59" fmla="*/ 18970 h 117522"/>
                <a:gd name="T60" fmla="*/ 71502 w 88085"/>
                <a:gd name="T61" fmla="*/ 8958 h 117522"/>
                <a:gd name="T62" fmla="*/ 59555 w 88085"/>
                <a:gd name="T63" fmla="*/ 2381 h 117522"/>
                <a:gd name="T64" fmla="*/ 45799 w 88085"/>
                <a:gd name="T65" fmla="*/ 0 h 117522"/>
                <a:gd name="T66" fmla="*/ 88085 w 88085"/>
                <a:gd name="T67" fmla="*/ 76352 h 117522"/>
                <a:gd name="T68" fmla="*/ 83845 w 88085"/>
                <a:gd name="T69" fmla="*/ 76352 h 117522"/>
                <a:gd name="T70" fmla="*/ 88061 w 88085"/>
                <a:gd name="T71" fmla="*/ 76377 h 11752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8085"/>
                <a:gd name="T109" fmla="*/ 0 h 117522"/>
                <a:gd name="T110" fmla="*/ 88085 w 88085"/>
                <a:gd name="T111" fmla="*/ 117522 h 11752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8085" h="117522">
                  <a:moveTo>
                    <a:pt x="83845" y="76352"/>
                  </a:moveTo>
                  <a:lnTo>
                    <a:pt x="7620" y="76352"/>
                  </a:lnTo>
                  <a:lnTo>
                    <a:pt x="10785" y="90193"/>
                  </a:lnTo>
                  <a:lnTo>
                    <a:pt x="17700" y="102616"/>
                  </a:lnTo>
                  <a:lnTo>
                    <a:pt x="27596" y="112200"/>
                  </a:lnTo>
                  <a:lnTo>
                    <a:pt x="39706" y="117522"/>
                  </a:lnTo>
                  <a:lnTo>
                    <a:pt x="54662" y="115321"/>
                  </a:lnTo>
                  <a:lnTo>
                    <a:pt x="66843" y="108711"/>
                  </a:lnTo>
                  <a:lnTo>
                    <a:pt x="75967" y="98846"/>
                  </a:lnTo>
                  <a:lnTo>
                    <a:pt x="81748" y="86884"/>
                  </a:lnTo>
                  <a:lnTo>
                    <a:pt x="83845" y="76352"/>
                  </a:lnTo>
                  <a:close/>
                </a:path>
                <a:path w="88085" h="117522">
                  <a:moveTo>
                    <a:pt x="45799" y="0"/>
                  </a:moveTo>
                  <a:lnTo>
                    <a:pt x="10563" y="18859"/>
                  </a:lnTo>
                  <a:lnTo>
                    <a:pt x="2082" y="51472"/>
                  </a:lnTo>
                  <a:lnTo>
                    <a:pt x="2908" y="56476"/>
                  </a:lnTo>
                  <a:lnTo>
                    <a:pt x="4432" y="61201"/>
                  </a:lnTo>
                  <a:lnTo>
                    <a:pt x="1828" y="62433"/>
                  </a:lnTo>
                  <a:lnTo>
                    <a:pt x="0" y="65188"/>
                  </a:lnTo>
                  <a:lnTo>
                    <a:pt x="0" y="72834"/>
                  </a:lnTo>
                  <a:lnTo>
                    <a:pt x="3352" y="76377"/>
                  </a:lnTo>
                  <a:lnTo>
                    <a:pt x="88085" y="76352"/>
                  </a:lnTo>
                  <a:lnTo>
                    <a:pt x="91401" y="72834"/>
                  </a:lnTo>
                  <a:lnTo>
                    <a:pt x="91401" y="65188"/>
                  </a:lnTo>
                  <a:lnTo>
                    <a:pt x="89585" y="62433"/>
                  </a:lnTo>
                  <a:lnTo>
                    <a:pt x="86982" y="61201"/>
                  </a:lnTo>
                  <a:lnTo>
                    <a:pt x="88493" y="56476"/>
                  </a:lnTo>
                  <a:lnTo>
                    <a:pt x="89319" y="51472"/>
                  </a:lnTo>
                  <a:lnTo>
                    <a:pt x="89291" y="46081"/>
                  </a:lnTo>
                  <a:lnTo>
                    <a:pt x="87100" y="31659"/>
                  </a:lnTo>
                  <a:lnTo>
                    <a:pt x="80922" y="18970"/>
                  </a:lnTo>
                  <a:lnTo>
                    <a:pt x="71502" y="8958"/>
                  </a:lnTo>
                  <a:lnTo>
                    <a:pt x="59555" y="2381"/>
                  </a:lnTo>
                  <a:lnTo>
                    <a:pt x="45799" y="0"/>
                  </a:lnTo>
                  <a:close/>
                </a:path>
                <a:path w="88085" h="117522">
                  <a:moveTo>
                    <a:pt x="88085" y="76352"/>
                  </a:moveTo>
                  <a:lnTo>
                    <a:pt x="83845" y="76352"/>
                  </a:lnTo>
                  <a:lnTo>
                    <a:pt x="88061" y="76377"/>
                  </a:lnTo>
                  <a:lnTo>
                    <a:pt x="88085" y="76352"/>
                  </a:lnTo>
                  <a:close/>
                </a:path>
              </a:pathLst>
            </a:custGeom>
            <a:solidFill>
              <a:srgbClr val="0082C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grpSp>
      <p:sp>
        <p:nvSpPr>
          <p:cNvPr id="8204" name="object 28"/>
          <p:cNvSpPr>
            <a:spLocks/>
          </p:cNvSpPr>
          <p:nvPr/>
        </p:nvSpPr>
        <p:spPr bwMode="auto">
          <a:xfrm>
            <a:off x="1425575" y="2505075"/>
            <a:ext cx="273050" cy="546100"/>
          </a:xfrm>
          <a:custGeom>
            <a:avLst/>
            <a:gdLst>
              <a:gd name="T0" fmla="*/ 0 w 273215"/>
              <a:gd name="T1" fmla="*/ 0 h 546430"/>
              <a:gd name="T2" fmla="*/ 0 w 273215"/>
              <a:gd name="T3" fmla="*/ 530172 h 546430"/>
              <a:gd name="T4" fmla="*/ 265085 w 273215"/>
              <a:gd name="T5" fmla="*/ 265085 h 546430"/>
              <a:gd name="T6" fmla="*/ 0 w 273215"/>
              <a:gd name="T7" fmla="*/ 0 h 546430"/>
              <a:gd name="T8" fmla="*/ 0 60000 65536"/>
              <a:gd name="T9" fmla="*/ 0 60000 65536"/>
              <a:gd name="T10" fmla="*/ 0 60000 65536"/>
              <a:gd name="T11" fmla="*/ 0 60000 65536"/>
              <a:gd name="T12" fmla="*/ 0 w 273215"/>
              <a:gd name="T13" fmla="*/ 0 h 546430"/>
              <a:gd name="T14" fmla="*/ 273215 w 273215"/>
              <a:gd name="T15" fmla="*/ 546430 h 546430"/>
            </a:gdLst>
            <a:ahLst/>
            <a:cxnLst>
              <a:cxn ang="T8">
                <a:pos x="T0" y="T1"/>
              </a:cxn>
              <a:cxn ang="T9">
                <a:pos x="T2" y="T3"/>
              </a:cxn>
              <a:cxn ang="T10">
                <a:pos x="T4" y="T5"/>
              </a:cxn>
              <a:cxn ang="T11">
                <a:pos x="T6" y="T7"/>
              </a:cxn>
            </a:cxnLst>
            <a:rect l="T12" t="T13" r="T14" b="T15"/>
            <a:pathLst>
              <a:path w="273215" h="546430">
                <a:moveTo>
                  <a:pt x="0" y="0"/>
                </a:moveTo>
                <a:lnTo>
                  <a:pt x="0" y="546430"/>
                </a:lnTo>
                <a:lnTo>
                  <a:pt x="273215" y="273215"/>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8205" name="圖片 42" descr="pic0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0400" y="8415338"/>
            <a:ext cx="25908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6" name="文字方塊 2"/>
          <p:cNvSpPr txBox="1">
            <a:spLocks noChangeArrowheads="1"/>
          </p:cNvSpPr>
          <p:nvPr/>
        </p:nvSpPr>
        <p:spPr bwMode="auto">
          <a:xfrm>
            <a:off x="7712075" y="4876800"/>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558800" y="152400"/>
            <a:ext cx="11506200" cy="914400"/>
          </a:xfrm>
        </p:spPr>
        <p:txBody>
          <a:bodyPr/>
          <a:lstStyle/>
          <a:p>
            <a:pPr algn="ctr">
              <a:defRPr/>
            </a:pPr>
            <a:r>
              <a:rPr lang="zh-TW" altLang="en-US" sz="4800" dirty="0" smtClean="0">
                <a:effectLst>
                  <a:outerShdw blurRad="38100" dist="38100" dir="2700000" algn="tl">
                    <a:srgbClr val="000000">
                      <a:alpha val="43137"/>
                    </a:srgbClr>
                  </a:outerShdw>
                </a:effectLst>
              </a:rPr>
              <a:t>個人履歷</a:t>
            </a:r>
            <a:endParaRPr lang="zh-TW" altLang="en-US" sz="4800" dirty="0">
              <a:effectLst>
                <a:outerShdw blurRad="38100" dist="38100" dir="2700000" algn="tl">
                  <a:srgbClr val="000000">
                    <a:alpha val="43137"/>
                  </a:srgbClr>
                </a:outerShdw>
              </a:effectLst>
            </a:endParaRPr>
          </a:p>
        </p:txBody>
      </p:sp>
      <p:graphicFrame>
        <p:nvGraphicFramePr>
          <p:cNvPr id="7" name="表格 6"/>
          <p:cNvGraphicFramePr>
            <a:graphicFrameLocks noGrp="1"/>
          </p:cNvGraphicFramePr>
          <p:nvPr/>
        </p:nvGraphicFramePr>
        <p:xfrm>
          <a:off x="330200" y="990600"/>
          <a:ext cx="12039600" cy="8382000"/>
        </p:xfrm>
        <a:graphic>
          <a:graphicData uri="http://schemas.openxmlformats.org/drawingml/2006/table">
            <a:tbl>
              <a:tblPr firstRow="1" bandRow="1">
                <a:tableStyleId>{5C22544A-7EE6-4342-B048-85BDC9FD1C3A}</a:tableStyleId>
              </a:tblPr>
              <a:tblGrid>
                <a:gridCol w="2209800"/>
                <a:gridCol w="1600200"/>
                <a:gridCol w="838200"/>
                <a:gridCol w="2743200"/>
                <a:gridCol w="4648200"/>
              </a:tblGrid>
              <a:tr h="457673">
                <a:tc>
                  <a:txBody>
                    <a:bodyPr/>
                    <a:lstStyle/>
                    <a:p>
                      <a:pPr algn="ctr"/>
                      <a:r>
                        <a:rPr lang="zh-TW" altLang="en-US" sz="1800" dirty="0" smtClean="0">
                          <a:latin typeface="微軟正黑體" panose="020B0604030504040204" pitchFamily="34" charset="-120"/>
                          <a:ea typeface="微軟正黑體" panose="020B0604030504040204" pitchFamily="34" charset="-120"/>
                        </a:rPr>
                        <a:t>職場經歷</a:t>
                      </a:r>
                      <a:r>
                        <a:rPr lang="en-US" altLang="zh-TW" sz="1800" dirty="0" smtClean="0">
                          <a:latin typeface="微軟正黑體" panose="020B0604030504040204" pitchFamily="34" charset="-120"/>
                          <a:ea typeface="微軟正黑體" panose="020B0604030504040204" pitchFamily="34" charset="-120"/>
                        </a:rPr>
                        <a:t>/</a:t>
                      </a:r>
                      <a:r>
                        <a:rPr lang="zh-TW" altLang="en-US" sz="1800" dirty="0" smtClean="0">
                          <a:latin typeface="微軟正黑體" panose="020B0604030504040204" pitchFamily="34" charset="-120"/>
                          <a:ea typeface="微軟正黑體" panose="020B0604030504040204" pitchFamily="34" charset="-120"/>
                        </a:rPr>
                        <a:t>職稱</a:t>
                      </a:r>
                      <a:endParaRPr lang="zh-TW" altLang="en-US" sz="1800" dirty="0">
                        <a:latin typeface="微軟正黑體" panose="020B0604030504040204" pitchFamily="34" charset="-120"/>
                        <a:ea typeface="微軟正黑體" panose="020B0604030504040204" pitchFamily="34" charset="-120"/>
                      </a:endParaRPr>
                    </a:p>
                  </a:txBody>
                  <a:tcPr marT="45716" marB="45716"/>
                </a:tc>
                <a:tc>
                  <a:txBody>
                    <a:bodyPr/>
                    <a:lstStyle/>
                    <a:p>
                      <a:pPr algn="ctr"/>
                      <a:r>
                        <a:rPr lang="zh-TW" altLang="en-US" sz="1800" dirty="0" smtClean="0">
                          <a:latin typeface="微軟正黑體" panose="020B0604030504040204" pitchFamily="34" charset="-120"/>
                          <a:ea typeface="微軟正黑體" panose="020B0604030504040204" pitchFamily="34" charset="-120"/>
                        </a:rPr>
                        <a:t>學歷</a:t>
                      </a:r>
                      <a:endParaRPr lang="zh-TW" altLang="en-US" sz="1800" dirty="0">
                        <a:latin typeface="微軟正黑體" panose="020B0604030504040204" pitchFamily="34" charset="-120"/>
                        <a:ea typeface="微軟正黑體" panose="020B0604030504040204" pitchFamily="34" charset="-120"/>
                      </a:endParaRPr>
                    </a:p>
                  </a:txBody>
                  <a:tcPr marT="45716" marB="45716"/>
                </a:tc>
                <a:tc>
                  <a:txBody>
                    <a:bodyPr/>
                    <a:lstStyle/>
                    <a:p>
                      <a:pPr algn="ctr"/>
                      <a:r>
                        <a:rPr lang="zh-TW" altLang="en-US" sz="1800" dirty="0" smtClean="0">
                          <a:latin typeface="微軟正黑體" panose="020B0604030504040204" pitchFamily="34" charset="-120"/>
                          <a:ea typeface="微軟正黑體" panose="020B0604030504040204" pitchFamily="34" charset="-120"/>
                        </a:rPr>
                        <a:t>年資</a:t>
                      </a:r>
                      <a:endParaRPr lang="zh-TW" altLang="en-US" sz="1800" dirty="0">
                        <a:latin typeface="微軟正黑體" panose="020B0604030504040204" pitchFamily="34" charset="-120"/>
                        <a:ea typeface="微軟正黑體" panose="020B0604030504040204" pitchFamily="34" charset="-120"/>
                      </a:endParaRPr>
                    </a:p>
                  </a:txBody>
                  <a:tcPr marT="45716" marB="45716"/>
                </a:tc>
                <a:tc>
                  <a:txBody>
                    <a:bodyPr/>
                    <a:lstStyle/>
                    <a:p>
                      <a:pPr algn="ctr"/>
                      <a:r>
                        <a:rPr lang="zh-TW" altLang="en-US" sz="1800" dirty="0" smtClean="0">
                          <a:latin typeface="微軟正黑體" panose="020B0604030504040204" pitchFamily="34" charset="-120"/>
                          <a:ea typeface="微軟正黑體" panose="020B0604030504040204" pitchFamily="34" charset="-120"/>
                        </a:rPr>
                        <a:t>專長</a:t>
                      </a:r>
                      <a:endParaRPr lang="zh-TW" altLang="en-US" sz="1800" dirty="0">
                        <a:latin typeface="微軟正黑體" panose="020B0604030504040204" pitchFamily="34" charset="-120"/>
                        <a:ea typeface="微軟正黑體" panose="020B0604030504040204" pitchFamily="34" charset="-120"/>
                      </a:endParaRPr>
                    </a:p>
                  </a:txBody>
                  <a:tcPr marT="45716" marB="45716"/>
                </a:tc>
                <a:tc>
                  <a:txBody>
                    <a:bodyPr/>
                    <a:lstStyle/>
                    <a:p>
                      <a:pPr algn="ctr"/>
                      <a:r>
                        <a:rPr lang="zh-TW" altLang="en-US" sz="1800" dirty="0" smtClean="0">
                          <a:latin typeface="微軟正黑體" panose="020B0604030504040204" pitchFamily="34" charset="-120"/>
                          <a:ea typeface="微軟正黑體" panose="020B0604030504040204" pitchFamily="34" charset="-120"/>
                        </a:rPr>
                        <a:t>專案經驗</a:t>
                      </a:r>
                      <a:endParaRPr lang="zh-TW" altLang="en-US" sz="1800" dirty="0">
                        <a:latin typeface="微軟正黑體" panose="020B0604030504040204" pitchFamily="34" charset="-120"/>
                        <a:ea typeface="微軟正黑體" panose="020B0604030504040204" pitchFamily="34" charset="-120"/>
                      </a:endParaRPr>
                    </a:p>
                  </a:txBody>
                  <a:tcPr marT="45716" marB="45716"/>
                </a:tc>
              </a:tr>
              <a:tr h="7924327">
                <a:tc>
                  <a:txBody>
                    <a:bodyPr/>
                    <a:lstStyle/>
                    <a:p>
                      <a:r>
                        <a:rPr lang="zh-TW" altLang="en-US" sz="1800" dirty="0" smtClean="0">
                          <a:latin typeface="微軟正黑體" panose="020B0604030504040204" pitchFamily="34" charset="-120"/>
                          <a:ea typeface="微軟正黑體" panose="020B0604030504040204" pitchFamily="34" charset="-120"/>
                        </a:rPr>
                        <a:t>叡揚資訊</a:t>
                      </a:r>
                      <a:endParaRPr lang="en-US" altLang="zh-TW" sz="1800" dirty="0" smtClean="0">
                        <a:latin typeface="微軟正黑體" panose="020B0604030504040204" pitchFamily="34" charset="-120"/>
                        <a:ea typeface="微軟正黑體" panose="020B0604030504040204" pitchFamily="34" charset="-120"/>
                      </a:endParaRPr>
                    </a:p>
                    <a:p>
                      <a:endParaRPr lang="en-US" altLang="zh-TW" sz="1800" dirty="0" smtClean="0">
                        <a:latin typeface="微軟正黑體" panose="020B0604030504040204" pitchFamily="34" charset="-120"/>
                        <a:ea typeface="微軟正黑體" panose="020B0604030504040204" pitchFamily="34" charset="-120"/>
                      </a:endParaRPr>
                    </a:p>
                    <a:p>
                      <a:r>
                        <a:rPr lang="zh-TW" altLang="en-US" sz="1800" b="1" dirty="0" smtClean="0">
                          <a:latin typeface="微軟正黑體" panose="020B0604030504040204" pitchFamily="34" charset="-120"/>
                          <a:ea typeface="微軟正黑體" panose="020B0604030504040204" pitchFamily="34" charset="-120"/>
                        </a:rPr>
                        <a:t>技術開發暨服務處</a:t>
                      </a:r>
                      <a:endParaRPr lang="en-US" altLang="zh-TW" sz="1800" b="1" dirty="0" smtClean="0">
                        <a:latin typeface="微軟正黑體" panose="020B0604030504040204" pitchFamily="34" charset="-120"/>
                        <a:ea typeface="微軟正黑體" panose="020B0604030504040204" pitchFamily="34" charset="-120"/>
                      </a:endParaRPr>
                    </a:p>
                    <a:p>
                      <a:r>
                        <a:rPr lang="en-US" altLang="zh-TW" sz="1800" dirty="0" smtClean="0">
                          <a:latin typeface="微軟正黑體" panose="020B0604030504040204" pitchFamily="34" charset="-120"/>
                          <a:ea typeface="微軟正黑體" panose="020B0604030504040204" pitchFamily="34" charset="-120"/>
                        </a:rPr>
                        <a:t>(2014/01~</a:t>
                      </a:r>
                      <a:r>
                        <a:rPr lang="zh-TW" altLang="en-US" sz="1800" dirty="0" smtClean="0">
                          <a:latin typeface="微軟正黑體" panose="020B0604030504040204" pitchFamily="34" charset="-120"/>
                          <a:ea typeface="微軟正黑體" panose="020B0604030504040204" pitchFamily="34" charset="-120"/>
                        </a:rPr>
                        <a:t>       </a:t>
                      </a:r>
                      <a:r>
                        <a:rPr lang="en-US" altLang="zh-TW" sz="1800" dirty="0" smtClean="0">
                          <a:latin typeface="微軟正黑體" panose="020B0604030504040204" pitchFamily="34" charset="-120"/>
                          <a:ea typeface="微軟正黑體" panose="020B0604030504040204" pitchFamily="34" charset="-120"/>
                        </a:rPr>
                        <a:t>)</a:t>
                      </a:r>
                    </a:p>
                    <a:p>
                      <a:r>
                        <a:rPr lang="zh-TW" altLang="en-US" sz="1800" dirty="0" smtClean="0">
                          <a:latin typeface="微軟正黑體" panose="020B0604030504040204" pitchFamily="34" charset="-120"/>
                          <a:ea typeface="微軟正黑體" panose="020B0604030504040204" pitchFamily="34" charset="-120"/>
                        </a:rPr>
                        <a:t>整合設計中心 協理</a:t>
                      </a:r>
                      <a:endParaRPr lang="en-US" altLang="zh-TW" sz="1800" dirty="0" smtClean="0">
                        <a:latin typeface="微軟正黑體" panose="020B0604030504040204" pitchFamily="34" charset="-120"/>
                        <a:ea typeface="微軟正黑體" panose="020B0604030504040204" pitchFamily="34" charset="-120"/>
                      </a:endParaRPr>
                    </a:p>
                    <a:p>
                      <a:endParaRPr lang="en-US" altLang="zh-TW" sz="1800" dirty="0" smtClean="0">
                        <a:latin typeface="微軟正黑體" panose="020B0604030504040204" pitchFamily="34" charset="-120"/>
                        <a:ea typeface="微軟正黑體" panose="020B0604030504040204" pitchFamily="34" charset="-120"/>
                      </a:endParaRPr>
                    </a:p>
                    <a:p>
                      <a:r>
                        <a:rPr lang="zh-TW" altLang="en-US" sz="1800" b="1" dirty="0" smtClean="0">
                          <a:latin typeface="微軟正黑體" panose="020B0604030504040204" pitchFamily="34" charset="-120"/>
                          <a:ea typeface="微軟正黑體" panose="020B0604030504040204" pitchFamily="34" charset="-120"/>
                        </a:rPr>
                        <a:t>公文事業處</a:t>
                      </a:r>
                      <a:endParaRPr lang="en-US" altLang="zh-TW" sz="1800" b="1" dirty="0" smtClean="0">
                        <a:latin typeface="微軟正黑體" panose="020B0604030504040204" pitchFamily="34" charset="-120"/>
                        <a:ea typeface="微軟正黑體" panose="020B0604030504040204" pitchFamily="34" charset="-120"/>
                      </a:endParaRPr>
                    </a:p>
                    <a:p>
                      <a:r>
                        <a:rPr lang="en-US" altLang="zh-TW" sz="1800" dirty="0" smtClean="0">
                          <a:latin typeface="微軟正黑體" panose="020B0604030504040204" pitchFamily="34" charset="-120"/>
                          <a:ea typeface="微軟正黑體" panose="020B0604030504040204" pitchFamily="34" charset="-120"/>
                        </a:rPr>
                        <a:t>(2010/02~2013/12)</a:t>
                      </a:r>
                    </a:p>
                    <a:p>
                      <a:r>
                        <a:rPr lang="zh-TW" altLang="en-US" sz="1800" dirty="0" smtClean="0">
                          <a:latin typeface="微軟正黑體" panose="020B0604030504040204" pitchFamily="34" charset="-120"/>
                          <a:ea typeface="微軟正黑體" panose="020B0604030504040204" pitchFamily="34" charset="-120"/>
                        </a:rPr>
                        <a:t>專案開發二部</a:t>
                      </a:r>
                      <a:r>
                        <a:rPr lang="zh-TW" altLang="en-US" sz="1800" baseline="0" dirty="0" smtClean="0">
                          <a:latin typeface="微軟正黑體" panose="020B0604030504040204" pitchFamily="34" charset="-120"/>
                          <a:ea typeface="微軟正黑體" panose="020B0604030504040204" pitchFamily="34" charset="-120"/>
                        </a:rPr>
                        <a:t> </a:t>
                      </a:r>
                      <a:r>
                        <a:rPr lang="zh-TW" altLang="en-US" sz="1800" dirty="0" smtClean="0">
                          <a:latin typeface="微軟正黑體" panose="020B0604030504040204" pitchFamily="34" charset="-120"/>
                          <a:ea typeface="微軟正黑體" panose="020B0604030504040204" pitchFamily="34" charset="-120"/>
                        </a:rPr>
                        <a:t>經理</a:t>
                      </a:r>
                      <a:endParaRPr lang="en-US" altLang="zh-TW" sz="1800" dirty="0" smtClean="0">
                        <a:latin typeface="微軟正黑體" panose="020B0604030504040204" pitchFamily="34" charset="-120"/>
                        <a:ea typeface="微軟正黑體" panose="020B0604030504040204" pitchFamily="34" charset="-120"/>
                      </a:endParaRPr>
                    </a:p>
                    <a:p>
                      <a:endParaRPr lang="en-US" altLang="zh-TW" sz="1800" dirty="0" smtClean="0">
                        <a:solidFill>
                          <a:schemeClr val="dk1"/>
                        </a:solidFill>
                        <a:latin typeface="微軟正黑體" panose="020B0604030504040204" pitchFamily="34" charset="-120"/>
                        <a:ea typeface="微軟正黑體" panose="020B0604030504040204" pitchFamily="34" charset="-120"/>
                        <a:cs typeface="+mn-cs"/>
                      </a:endParaRPr>
                    </a:p>
                    <a:p>
                      <a:r>
                        <a:rPr lang="zh-TW" altLang="en-US" sz="1800" b="1" dirty="0" smtClean="0">
                          <a:solidFill>
                            <a:schemeClr val="dk1"/>
                          </a:solidFill>
                          <a:latin typeface="微軟正黑體" panose="020B0604030504040204" pitchFamily="34" charset="-120"/>
                          <a:ea typeface="微軟正黑體" panose="020B0604030504040204" pitchFamily="34" charset="-120"/>
                          <a:cs typeface="+mn-cs"/>
                        </a:rPr>
                        <a:t>專案辦公室</a:t>
                      </a:r>
                      <a:r>
                        <a:rPr lang="en-US" altLang="zh-TW" sz="1800" dirty="0" smtClean="0">
                          <a:solidFill>
                            <a:schemeClr val="dk1"/>
                          </a:solidFill>
                          <a:latin typeface="微軟正黑體" panose="020B0604030504040204" pitchFamily="34" charset="-120"/>
                          <a:ea typeface="微軟正黑體" panose="020B0604030504040204" pitchFamily="34" charset="-120"/>
                          <a:cs typeface="+mn-cs"/>
                        </a:rPr>
                        <a:t>(2007/09~2010/02)</a:t>
                      </a:r>
                    </a:p>
                    <a:p>
                      <a:r>
                        <a:rPr lang="zh-TW" altLang="en-US" sz="1800" dirty="0" smtClean="0">
                          <a:solidFill>
                            <a:schemeClr val="dk1"/>
                          </a:solidFill>
                          <a:latin typeface="微軟正黑體" panose="020B0604030504040204" pitchFamily="34" charset="-120"/>
                          <a:ea typeface="微軟正黑體" panose="020B0604030504040204" pitchFamily="34" charset="-120"/>
                          <a:cs typeface="+mn-cs"/>
                        </a:rPr>
                        <a:t>程序稽核</a:t>
                      </a:r>
                      <a:endParaRPr lang="en-US" altLang="zh-TW" sz="1800" dirty="0" smtClean="0">
                        <a:solidFill>
                          <a:schemeClr val="dk1"/>
                        </a:solidFill>
                        <a:latin typeface="微軟正黑體" panose="020B0604030504040204" pitchFamily="34" charset="-120"/>
                        <a:ea typeface="微軟正黑體" panose="020B0604030504040204" pitchFamily="34" charset="-120"/>
                        <a:cs typeface="+mn-cs"/>
                      </a:endParaRPr>
                    </a:p>
                    <a:p>
                      <a:endParaRPr lang="en-US" altLang="zh-TW" sz="1800" dirty="0" smtClean="0">
                        <a:solidFill>
                          <a:schemeClr val="dk1"/>
                        </a:solidFill>
                        <a:latin typeface="微軟正黑體" panose="020B0604030504040204" pitchFamily="34" charset="-120"/>
                        <a:ea typeface="微軟正黑體" panose="020B0604030504040204" pitchFamily="34" charset="-120"/>
                        <a:cs typeface="+mn-cs"/>
                      </a:endParaRPr>
                    </a:p>
                    <a:p>
                      <a:r>
                        <a:rPr lang="zh-TW" altLang="en-US" sz="1800" b="1" dirty="0" smtClean="0">
                          <a:solidFill>
                            <a:schemeClr val="dk1"/>
                          </a:solidFill>
                          <a:latin typeface="微軟正黑體" panose="020B0604030504040204" pitchFamily="34" charset="-120"/>
                          <a:ea typeface="微軟正黑體" panose="020B0604030504040204" pitchFamily="34" charset="-120"/>
                          <a:cs typeface="+mn-cs"/>
                        </a:rPr>
                        <a:t>企業電子服務</a:t>
                      </a:r>
                      <a:r>
                        <a:rPr lang="zh-TW" altLang="zh-TW" sz="1800" b="1" dirty="0" smtClean="0">
                          <a:solidFill>
                            <a:schemeClr val="dk1"/>
                          </a:solidFill>
                          <a:latin typeface="微軟正黑體" panose="020B0604030504040204" pitchFamily="34" charset="-120"/>
                          <a:ea typeface="微軟正黑體" panose="020B0604030504040204" pitchFamily="34" charset="-120"/>
                          <a:cs typeface="+mn-cs"/>
                        </a:rPr>
                        <a:t>處</a:t>
                      </a:r>
                      <a:r>
                        <a:rPr lang="en-US" altLang="zh-TW" sz="1800" b="1" dirty="0" smtClean="0">
                          <a:solidFill>
                            <a:schemeClr val="dk1"/>
                          </a:solidFill>
                          <a:latin typeface="微軟正黑體" panose="020B0604030504040204" pitchFamily="34" charset="-120"/>
                          <a:ea typeface="微軟正黑體" panose="020B0604030504040204" pitchFamily="34" charset="-120"/>
                          <a:cs typeface="+mn-cs"/>
                        </a:rPr>
                        <a:t/>
                      </a:r>
                      <a:br>
                        <a:rPr lang="en-US" altLang="zh-TW" sz="1800" b="1" dirty="0" smtClean="0">
                          <a:solidFill>
                            <a:schemeClr val="dk1"/>
                          </a:solidFill>
                          <a:latin typeface="微軟正黑體" panose="020B0604030504040204" pitchFamily="34" charset="-120"/>
                          <a:ea typeface="微軟正黑體" panose="020B0604030504040204" pitchFamily="34" charset="-120"/>
                          <a:cs typeface="+mn-cs"/>
                        </a:rPr>
                      </a:br>
                      <a:r>
                        <a:rPr lang="en-US" altLang="zh-TW" sz="1800" dirty="0" smtClean="0">
                          <a:solidFill>
                            <a:schemeClr val="dk1"/>
                          </a:solidFill>
                          <a:latin typeface="微軟正黑體" panose="020B0604030504040204" pitchFamily="34" charset="-120"/>
                          <a:ea typeface="微軟正黑體" panose="020B0604030504040204" pitchFamily="34" charset="-120"/>
                          <a:cs typeface="+mn-cs"/>
                        </a:rPr>
                        <a:t>(1999/09~2007/09)</a:t>
                      </a:r>
                    </a:p>
                    <a:p>
                      <a:r>
                        <a:rPr lang="zh-TW" altLang="en-US" sz="1800" dirty="0" smtClean="0">
                          <a:solidFill>
                            <a:schemeClr val="dk1"/>
                          </a:solidFill>
                          <a:latin typeface="微軟正黑體" panose="020B0604030504040204" pitchFamily="34" charset="-120"/>
                          <a:ea typeface="微軟正黑體" panose="020B0604030504040204" pitchFamily="34" charset="-120"/>
                          <a:cs typeface="+mn-cs"/>
                        </a:rPr>
                        <a:t>專案經理</a:t>
                      </a:r>
                      <a:endParaRPr lang="en-US" altLang="zh-TW" sz="1800" dirty="0" smtClean="0">
                        <a:solidFill>
                          <a:schemeClr val="dk1"/>
                        </a:solidFill>
                        <a:latin typeface="微軟正黑體" panose="020B0604030504040204" pitchFamily="34" charset="-120"/>
                        <a:ea typeface="微軟正黑體" panose="020B0604030504040204" pitchFamily="34" charset="-120"/>
                        <a:cs typeface="+mn-cs"/>
                      </a:endParaRPr>
                    </a:p>
                    <a:p>
                      <a:r>
                        <a:rPr lang="zh-TW" altLang="en-US" sz="1800" dirty="0" smtClean="0">
                          <a:solidFill>
                            <a:schemeClr val="dk1"/>
                          </a:solidFill>
                          <a:latin typeface="微軟正黑體" panose="020B0604030504040204" pitchFamily="34" charset="-120"/>
                          <a:ea typeface="微軟正黑體" panose="020B0604030504040204" pitchFamily="34" charset="-120"/>
                          <a:cs typeface="+mn-cs"/>
                        </a:rPr>
                        <a:t>系統分析師</a:t>
                      </a:r>
                      <a:endParaRPr lang="en-US" altLang="zh-TW" sz="1800" dirty="0" smtClean="0">
                        <a:solidFill>
                          <a:schemeClr val="dk1"/>
                        </a:solidFill>
                        <a:latin typeface="微軟正黑體" panose="020B0604030504040204" pitchFamily="34" charset="-120"/>
                        <a:ea typeface="微軟正黑體" panose="020B0604030504040204" pitchFamily="34" charset="-120"/>
                        <a:cs typeface="+mn-cs"/>
                      </a:endParaRPr>
                    </a:p>
                    <a:p>
                      <a:r>
                        <a:rPr lang="zh-TW" altLang="en-US" sz="1800" dirty="0" smtClean="0">
                          <a:solidFill>
                            <a:schemeClr val="dk1"/>
                          </a:solidFill>
                          <a:latin typeface="微軟正黑體" panose="020B0604030504040204" pitchFamily="34" charset="-120"/>
                          <a:ea typeface="微軟正黑體" panose="020B0604030504040204" pitchFamily="34" charset="-120"/>
                          <a:cs typeface="+mn-cs"/>
                        </a:rPr>
                        <a:t>程式分析師</a:t>
                      </a:r>
                      <a:endParaRPr lang="zh-TW" altLang="en-US" sz="1800" dirty="0">
                        <a:solidFill>
                          <a:schemeClr val="dk1"/>
                        </a:solidFill>
                        <a:latin typeface="微軟正黑體" panose="020B0604030504040204" pitchFamily="34" charset="-120"/>
                        <a:ea typeface="微軟正黑體" panose="020B0604030504040204" pitchFamily="34" charset="-120"/>
                        <a:cs typeface="+mn-cs"/>
                      </a:endParaRPr>
                    </a:p>
                  </a:txBody>
                  <a:tcPr marT="45716" marB="45716"/>
                </a:tc>
                <a:tc>
                  <a:txBody>
                    <a:bodyPr/>
                    <a:lstStyle/>
                    <a:p>
                      <a:pPr algn="ctr"/>
                      <a:r>
                        <a:rPr lang="zh-TW" altLang="en-US" sz="1800" dirty="0" smtClean="0">
                          <a:latin typeface="微軟正黑體" panose="020B0604030504040204" pitchFamily="34" charset="-120"/>
                          <a:ea typeface="微軟正黑體" panose="020B0604030504040204" pitchFamily="34" charset="-120"/>
                        </a:rPr>
                        <a:t>中央大學</a:t>
                      </a:r>
                      <a:r>
                        <a:rPr lang="en-US" altLang="zh-TW" sz="1800" dirty="0" smtClean="0">
                          <a:latin typeface="微軟正黑體" panose="020B0604030504040204" pitchFamily="34" charset="-120"/>
                          <a:ea typeface="微軟正黑體" panose="020B0604030504040204" pitchFamily="34" charset="-120"/>
                        </a:rPr>
                        <a:t/>
                      </a:r>
                      <a:br>
                        <a:rPr lang="en-US" altLang="zh-TW" sz="1800" dirty="0" smtClean="0">
                          <a:latin typeface="微軟正黑體" panose="020B0604030504040204" pitchFamily="34" charset="-120"/>
                          <a:ea typeface="微軟正黑體" panose="020B0604030504040204" pitchFamily="34" charset="-120"/>
                        </a:rPr>
                      </a:br>
                      <a:r>
                        <a:rPr lang="zh-TW" altLang="en-US" sz="1800" dirty="0" smtClean="0">
                          <a:latin typeface="微軟正黑體" panose="020B0604030504040204" pitchFamily="34" charset="-120"/>
                          <a:ea typeface="微軟正黑體" panose="020B0604030504040204" pitchFamily="34" charset="-120"/>
                        </a:rPr>
                        <a:t>資訊管理所</a:t>
                      </a:r>
                      <a:r>
                        <a:rPr lang="en-US" altLang="zh-TW" sz="1800" dirty="0" smtClean="0">
                          <a:latin typeface="微軟正黑體" panose="020B0604030504040204" pitchFamily="34" charset="-120"/>
                          <a:ea typeface="微軟正黑體" panose="020B0604030504040204" pitchFamily="34" charset="-120"/>
                        </a:rPr>
                        <a:t>(1997</a:t>
                      </a:r>
                      <a:r>
                        <a:rPr lang="zh-TW" altLang="en-US" sz="1800" dirty="0" smtClean="0">
                          <a:latin typeface="微軟正黑體" panose="020B0604030504040204" pitchFamily="34" charset="-120"/>
                          <a:ea typeface="微軟正黑體" panose="020B0604030504040204" pitchFamily="34" charset="-120"/>
                        </a:rPr>
                        <a:t>年畢業</a:t>
                      </a:r>
                      <a:r>
                        <a:rPr lang="en-US" altLang="zh-TW" sz="1800" dirty="0" smtClean="0">
                          <a:latin typeface="微軟正黑體" panose="020B0604030504040204" pitchFamily="34" charset="-120"/>
                          <a:ea typeface="微軟正黑體" panose="020B0604030504040204" pitchFamily="34" charset="-120"/>
                        </a:rPr>
                        <a:t>)</a:t>
                      </a:r>
                    </a:p>
                    <a:p>
                      <a:pPr algn="ctr"/>
                      <a:endParaRPr lang="en-US" altLang="zh-TW" sz="1800" dirty="0" smtClean="0">
                        <a:latin typeface="微軟正黑體" panose="020B0604030504040204" pitchFamily="34" charset="-120"/>
                        <a:ea typeface="微軟正黑體" panose="020B0604030504040204" pitchFamily="34" charset="-120"/>
                      </a:endParaRPr>
                    </a:p>
                    <a:p>
                      <a:pPr algn="ctr"/>
                      <a:r>
                        <a:rPr lang="zh-TW" altLang="en-US" sz="1800" dirty="0" smtClean="0">
                          <a:latin typeface="微軟正黑體" panose="020B0604030504040204" pitchFamily="34" charset="-120"/>
                          <a:ea typeface="微軟正黑體" panose="020B0604030504040204" pitchFamily="34" charset="-120"/>
                        </a:rPr>
                        <a:t>政治大學</a:t>
                      </a:r>
                      <a:endParaRPr lang="en-US" altLang="zh-TW" sz="1800" dirty="0" smtClean="0">
                        <a:latin typeface="微軟正黑體" panose="020B0604030504040204" pitchFamily="34" charset="-120"/>
                        <a:ea typeface="微軟正黑體" panose="020B0604030504040204" pitchFamily="34" charset="-120"/>
                      </a:endParaRPr>
                    </a:p>
                    <a:p>
                      <a:pPr algn="ctr"/>
                      <a:r>
                        <a:rPr lang="zh-TW" altLang="en-US" sz="1800" dirty="0" smtClean="0">
                          <a:latin typeface="微軟正黑體" panose="020B0604030504040204" pitchFamily="34" charset="-120"/>
                          <a:ea typeface="微軟正黑體" panose="020B0604030504040204" pitchFamily="34" charset="-120"/>
                        </a:rPr>
                        <a:t>資訊管理系</a:t>
                      </a:r>
                      <a:endParaRPr lang="en-US" altLang="zh-TW" sz="1800" dirty="0" smtClean="0">
                        <a:latin typeface="微軟正黑體" panose="020B0604030504040204" pitchFamily="34" charset="-120"/>
                        <a:ea typeface="微軟正黑體" panose="020B0604030504040204" pitchFamily="34" charset="-120"/>
                      </a:endParaRPr>
                    </a:p>
                    <a:p>
                      <a:pPr algn="ctr"/>
                      <a:r>
                        <a:rPr lang="en-US" altLang="zh-TW" sz="1800" dirty="0" smtClean="0">
                          <a:latin typeface="微軟正黑體" panose="020B0604030504040204" pitchFamily="34" charset="-120"/>
                          <a:ea typeface="微軟正黑體" panose="020B0604030504040204" pitchFamily="34" charset="-120"/>
                        </a:rPr>
                        <a:t>(1995</a:t>
                      </a:r>
                      <a:r>
                        <a:rPr lang="zh-TW" altLang="en-US" sz="1800" dirty="0" smtClean="0">
                          <a:latin typeface="微軟正黑體" panose="020B0604030504040204" pitchFamily="34" charset="-120"/>
                          <a:ea typeface="微軟正黑體" panose="020B0604030504040204" pitchFamily="34" charset="-120"/>
                        </a:rPr>
                        <a:t>年畢業</a:t>
                      </a:r>
                      <a:r>
                        <a:rPr lang="en-US" altLang="zh-TW" sz="1800" dirty="0" smtClean="0">
                          <a:latin typeface="微軟正黑體" panose="020B0604030504040204" pitchFamily="34" charset="-120"/>
                          <a:ea typeface="微軟正黑體" panose="020B0604030504040204" pitchFamily="34" charset="-120"/>
                        </a:rPr>
                        <a:t>)</a:t>
                      </a:r>
                    </a:p>
                    <a:p>
                      <a:pPr algn="ctr"/>
                      <a:endParaRPr lang="en-US" altLang="zh-TW" sz="1800" dirty="0" smtClean="0">
                        <a:latin typeface="微軟正黑體" panose="020B0604030504040204" pitchFamily="34" charset="-120"/>
                        <a:ea typeface="微軟正黑體" panose="020B0604030504040204" pitchFamily="34" charset="-120"/>
                      </a:endParaRPr>
                    </a:p>
                    <a:p>
                      <a:pPr algn="ctr"/>
                      <a:r>
                        <a:rPr lang="zh-TW" altLang="en-US" sz="1800" dirty="0" smtClean="0">
                          <a:latin typeface="微軟正黑體" panose="020B0604030504040204" pitchFamily="34" charset="-120"/>
                          <a:ea typeface="微軟正黑體" panose="020B0604030504040204" pitchFamily="34" charset="-120"/>
                        </a:rPr>
                        <a:t>師大附中</a:t>
                      </a:r>
                      <a:endParaRPr lang="en-US" altLang="zh-TW" sz="1800" dirty="0" smtClean="0">
                        <a:latin typeface="微軟正黑體" panose="020B0604030504040204" pitchFamily="34" charset="-120"/>
                        <a:ea typeface="微軟正黑體" panose="020B0604030504040204" pitchFamily="34" charset="-120"/>
                      </a:endParaRPr>
                    </a:p>
                    <a:p>
                      <a:pPr algn="ctr"/>
                      <a:r>
                        <a:rPr lang="en-US" altLang="zh-TW" sz="1800" dirty="0" smtClean="0">
                          <a:latin typeface="微軟正黑體" panose="020B0604030504040204" pitchFamily="34" charset="-120"/>
                          <a:ea typeface="微軟正黑體" panose="020B0604030504040204" pitchFamily="34" charset="-120"/>
                        </a:rPr>
                        <a:t>(1991</a:t>
                      </a:r>
                      <a:r>
                        <a:rPr lang="zh-TW" altLang="en-US" sz="1800" dirty="0" smtClean="0">
                          <a:latin typeface="微軟正黑體" panose="020B0604030504040204" pitchFamily="34" charset="-120"/>
                          <a:ea typeface="微軟正黑體" panose="020B0604030504040204" pitchFamily="34" charset="-120"/>
                        </a:rPr>
                        <a:t>年畢業</a:t>
                      </a:r>
                      <a:r>
                        <a:rPr lang="en-US" altLang="zh-TW" sz="1800" dirty="0" smtClean="0">
                          <a:latin typeface="微軟正黑體" panose="020B0604030504040204" pitchFamily="34" charset="-120"/>
                          <a:ea typeface="微軟正黑體" panose="020B0604030504040204" pitchFamily="34" charset="-120"/>
                        </a:rPr>
                        <a:t>)</a:t>
                      </a:r>
                      <a:endParaRPr lang="zh-TW" altLang="en-US" sz="1800" dirty="0">
                        <a:latin typeface="微軟正黑體" panose="020B0604030504040204" pitchFamily="34" charset="-120"/>
                        <a:ea typeface="微軟正黑體" panose="020B0604030504040204" pitchFamily="34" charset="-120"/>
                      </a:endParaRPr>
                    </a:p>
                  </a:txBody>
                  <a:tcPr marT="45716" marB="45716"/>
                </a:tc>
                <a:tc>
                  <a:txBody>
                    <a:bodyPr/>
                    <a:lstStyle/>
                    <a:p>
                      <a:pPr algn="ctr"/>
                      <a:r>
                        <a:rPr lang="en-US" altLang="zh-TW" sz="1800" dirty="0" smtClean="0">
                          <a:latin typeface="微軟正黑體" panose="020B0604030504040204" pitchFamily="34" charset="-120"/>
                          <a:ea typeface="微軟正黑體" panose="020B0604030504040204" pitchFamily="34" charset="-120"/>
                        </a:rPr>
                        <a:t>15</a:t>
                      </a:r>
                      <a:r>
                        <a:rPr lang="zh-TW" altLang="en-US" sz="1800" dirty="0" smtClean="0">
                          <a:latin typeface="微軟正黑體" panose="020B0604030504040204" pitchFamily="34" charset="-120"/>
                          <a:ea typeface="微軟正黑體" panose="020B0604030504040204" pitchFamily="34" charset="-120"/>
                        </a:rPr>
                        <a:t>年</a:t>
                      </a:r>
                      <a:endParaRPr lang="zh-TW" altLang="en-US" sz="1800" dirty="0">
                        <a:latin typeface="微軟正黑體" panose="020B0604030504040204" pitchFamily="34" charset="-120"/>
                        <a:ea typeface="微軟正黑體" panose="020B0604030504040204" pitchFamily="34" charset="-120"/>
                      </a:endParaRPr>
                    </a:p>
                  </a:txBody>
                  <a:tcPr marT="45716" marB="45716"/>
                </a:tc>
                <a:tc>
                  <a:txBody>
                    <a:bodyPr/>
                    <a:lstStyle/>
                    <a:p>
                      <a:pPr marL="285750" indent="-285750">
                        <a:buFont typeface="Wingdings" pitchFamily="2" charset="2"/>
                        <a:buChar char="ü"/>
                      </a:pPr>
                      <a:r>
                        <a:rPr lang="zh-TW" altLang="en-US" sz="1800" dirty="0" smtClean="0">
                          <a:latin typeface="微軟正黑體" panose="020B0604030504040204" pitchFamily="34" charset="-120"/>
                          <a:ea typeface="微軟正黑體" panose="020B0604030504040204" pitchFamily="34" charset="-120"/>
                        </a:rPr>
                        <a:t>大型專案管理</a:t>
                      </a:r>
                      <a:endParaRPr lang="en-US" altLang="zh-TW" sz="1800" dirty="0" smtClean="0">
                        <a:latin typeface="微軟正黑體" panose="020B0604030504040204" pitchFamily="34" charset="-120"/>
                        <a:ea typeface="微軟正黑體" panose="020B0604030504040204" pitchFamily="34" charset="-120"/>
                      </a:endParaRPr>
                    </a:p>
                    <a:p>
                      <a:pPr marL="285750" indent="-285750">
                        <a:buFont typeface="Wingdings" pitchFamily="2" charset="2"/>
                        <a:buChar char="ü"/>
                      </a:pPr>
                      <a:r>
                        <a:rPr lang="zh-TW" altLang="en-US" sz="1800" dirty="0" smtClean="0">
                          <a:latin typeface="微軟正黑體" panose="020B0604030504040204" pitchFamily="34" charset="-120"/>
                          <a:ea typeface="微軟正黑體" panose="020B0604030504040204" pitchFamily="34" charset="-120"/>
                        </a:rPr>
                        <a:t>系統分析</a:t>
                      </a:r>
                      <a:endParaRPr lang="en-US" altLang="zh-TW" sz="1800" dirty="0" smtClean="0">
                        <a:latin typeface="微軟正黑體" panose="020B0604030504040204" pitchFamily="34" charset="-120"/>
                        <a:ea typeface="微軟正黑體" panose="020B0604030504040204" pitchFamily="34" charset="-120"/>
                      </a:endParaRPr>
                    </a:p>
                    <a:p>
                      <a:pPr marL="285750" indent="-285750">
                        <a:buFont typeface="Wingdings" pitchFamily="2" charset="2"/>
                        <a:buChar char="ü"/>
                      </a:pPr>
                      <a:r>
                        <a:rPr lang="zh-TW" altLang="en-US" sz="1800" dirty="0" smtClean="0">
                          <a:latin typeface="微軟正黑體" panose="020B0604030504040204" pitchFamily="34" charset="-120"/>
                          <a:ea typeface="微軟正黑體" panose="020B0604030504040204" pitchFamily="34" charset="-120"/>
                        </a:rPr>
                        <a:t>系統規劃設計</a:t>
                      </a:r>
                      <a:endParaRPr lang="en-US" altLang="zh-TW" sz="1800" dirty="0" smtClean="0">
                        <a:latin typeface="微軟正黑體" panose="020B0604030504040204" pitchFamily="34" charset="-120"/>
                        <a:ea typeface="微軟正黑體" panose="020B0604030504040204" pitchFamily="34" charset="-120"/>
                      </a:endParaRPr>
                    </a:p>
                    <a:p>
                      <a:pPr marL="285750" marR="0" indent="-285750" defTabSz="914400" eaLnBrk="1" fontAlgn="auto" latinLnBrk="0" hangingPunct="1">
                        <a:lnSpc>
                          <a:spcPct val="100000"/>
                        </a:lnSpc>
                        <a:spcBef>
                          <a:spcPts val="0"/>
                        </a:spcBef>
                        <a:spcAft>
                          <a:spcPts val="0"/>
                        </a:spcAft>
                        <a:buClrTx/>
                        <a:buSzTx/>
                        <a:buFont typeface="Wingdings" pitchFamily="2" charset="2"/>
                        <a:buChar char="ü"/>
                        <a:tabLst/>
                        <a:defRPr/>
                      </a:pPr>
                      <a:r>
                        <a:rPr lang="zh-TW" altLang="en-US" sz="1800" dirty="0" smtClean="0">
                          <a:latin typeface="微軟正黑體" panose="020B0604030504040204" pitchFamily="34" charset="-120"/>
                          <a:ea typeface="微軟正黑體" panose="020B0604030504040204" pitchFamily="34" charset="-120"/>
                        </a:rPr>
                        <a:t>資料庫系統</a:t>
                      </a:r>
                      <a:endParaRPr lang="en-US" altLang="zh-TW" sz="1800" dirty="0" smtClean="0">
                        <a:latin typeface="微軟正黑體" panose="020B0604030504040204" pitchFamily="34" charset="-120"/>
                        <a:ea typeface="微軟正黑體" panose="020B0604030504040204" pitchFamily="34" charset="-120"/>
                      </a:endParaRPr>
                    </a:p>
                    <a:p>
                      <a:pPr marL="285750" marR="0" indent="-285750" defTabSz="914400" eaLnBrk="1" fontAlgn="auto" latinLnBrk="0" hangingPunct="1">
                        <a:lnSpc>
                          <a:spcPct val="100000"/>
                        </a:lnSpc>
                        <a:spcBef>
                          <a:spcPts val="0"/>
                        </a:spcBef>
                        <a:spcAft>
                          <a:spcPts val="0"/>
                        </a:spcAft>
                        <a:buClrTx/>
                        <a:buSzTx/>
                        <a:buFont typeface="Wingdings" pitchFamily="2" charset="2"/>
                        <a:buChar char="ü"/>
                        <a:tabLst/>
                        <a:defRPr/>
                      </a:pPr>
                      <a:r>
                        <a:rPr lang="en-US" altLang="zh-TW" sz="1800" dirty="0" smtClean="0">
                          <a:latin typeface="微軟正黑體" panose="020B0604030504040204" pitchFamily="34" charset="-120"/>
                          <a:ea typeface="微軟正黑體" panose="020B0604030504040204" pitchFamily="34" charset="-120"/>
                        </a:rPr>
                        <a:t>CMMI</a:t>
                      </a:r>
                      <a:r>
                        <a:rPr lang="zh-TW" altLang="en-US" sz="1800" baseline="0" dirty="0" smtClean="0">
                          <a:latin typeface="微軟正黑體" panose="020B0604030504040204" pitchFamily="34" charset="-120"/>
                          <a:ea typeface="微軟正黑體" panose="020B0604030504040204" pitchFamily="34" charset="-120"/>
                        </a:rPr>
                        <a:t> </a:t>
                      </a:r>
                      <a:endParaRPr lang="en-US" altLang="zh-TW" sz="1800" dirty="0" smtClean="0">
                        <a:latin typeface="微軟正黑體" panose="020B0604030504040204" pitchFamily="34" charset="-120"/>
                        <a:ea typeface="微軟正黑體" panose="020B0604030504040204" pitchFamily="34" charset="-120"/>
                      </a:endParaRPr>
                    </a:p>
                  </a:txBody>
                  <a:tcPr marT="45716" marB="45716"/>
                </a:tc>
                <a:tc>
                  <a:txBody>
                    <a:bodyPr/>
                    <a:lstStyle/>
                    <a:p>
                      <a:pPr marL="0" indent="0">
                        <a:buFont typeface="Wingdings" pitchFamily="2" charset="2"/>
                        <a:buNone/>
                      </a:pPr>
                      <a:r>
                        <a:rPr lang="zh-TW" altLang="en-US" sz="1800" dirty="0" smtClean="0">
                          <a:latin typeface="微軟正黑體" panose="020B0604030504040204" pitchFamily="34" charset="-120"/>
                          <a:ea typeface="微軟正黑體" panose="020B0604030504040204" pitchFamily="34" charset="-120"/>
                        </a:rPr>
                        <a:t>公文系統</a:t>
                      </a:r>
                      <a:endParaRPr lang="en-US" altLang="zh-TW" sz="1800" dirty="0" smtClean="0">
                        <a:latin typeface="微軟正黑體" panose="020B0604030504040204" pitchFamily="34" charset="-120"/>
                        <a:ea typeface="微軟正黑體" panose="020B0604030504040204" pitchFamily="34" charset="-120"/>
                      </a:endParaRPr>
                    </a:p>
                    <a:p>
                      <a:pPr marL="285750" indent="-285750">
                        <a:buFont typeface="Wingdings" pitchFamily="2" charset="2"/>
                        <a:buChar char="l"/>
                      </a:pPr>
                      <a:r>
                        <a:rPr lang="zh-TW" altLang="en-US" sz="1800" dirty="0" smtClean="0">
                          <a:latin typeface="微軟正黑體" panose="020B0604030504040204" pitchFamily="34" charset="-120"/>
                          <a:ea typeface="微軟正黑體" panose="020B0604030504040204" pitchFamily="34" charset="-120"/>
                        </a:rPr>
                        <a:t>苗栗縣政府公文管理整合系統</a:t>
                      </a:r>
                      <a:endParaRPr lang="en-US" altLang="zh-TW" sz="1800" dirty="0" smtClean="0">
                        <a:latin typeface="微軟正黑體" panose="020B0604030504040204" pitchFamily="34" charset="-120"/>
                        <a:ea typeface="微軟正黑體" panose="020B0604030504040204" pitchFamily="34" charset="-120"/>
                      </a:endParaRPr>
                    </a:p>
                    <a:p>
                      <a:pPr marL="285750" indent="-285750">
                        <a:buFont typeface="Wingdings" pitchFamily="2" charset="2"/>
                        <a:buChar char="l"/>
                      </a:pPr>
                      <a:r>
                        <a:rPr lang="zh-TW" altLang="en-US" sz="1800" dirty="0" smtClean="0">
                          <a:latin typeface="微軟正黑體" panose="020B0604030504040204" pitchFamily="34" charset="-120"/>
                          <a:ea typeface="微軟正黑體" panose="020B0604030504040204" pitchFamily="34" charset="-120"/>
                        </a:rPr>
                        <a:t>宜蘭縣政府公文管理整合系統委外建置案</a:t>
                      </a:r>
                      <a:endParaRPr lang="en-US" altLang="zh-TW" sz="1800" dirty="0" smtClean="0">
                        <a:latin typeface="微軟正黑體" panose="020B0604030504040204" pitchFamily="34" charset="-120"/>
                        <a:ea typeface="微軟正黑體" panose="020B0604030504040204" pitchFamily="34" charset="-120"/>
                      </a:endParaRPr>
                    </a:p>
                    <a:p>
                      <a:pPr marL="285750" indent="-285750">
                        <a:buFont typeface="Wingdings" pitchFamily="2" charset="2"/>
                        <a:buChar char="l"/>
                      </a:pPr>
                      <a:r>
                        <a:rPr lang="zh-TW" altLang="en-US" sz="1800" dirty="0" smtClean="0">
                          <a:latin typeface="微軟正黑體" panose="020B0604030504040204" pitchFamily="34" charset="-120"/>
                          <a:ea typeface="微軟正黑體" panose="020B0604030504040204" pitchFamily="34" charset="-120"/>
                        </a:rPr>
                        <a:t>教育部體育署公文系統整合及線上簽核</a:t>
                      </a:r>
                      <a:endParaRPr lang="en-US" altLang="zh-TW" sz="1800" dirty="0" smtClean="0">
                        <a:latin typeface="微軟正黑體" panose="020B0604030504040204" pitchFamily="34" charset="-120"/>
                        <a:ea typeface="微軟正黑體" panose="020B0604030504040204" pitchFamily="34" charset="-120"/>
                      </a:endParaRPr>
                    </a:p>
                    <a:p>
                      <a:pPr marL="285750" indent="-285750">
                        <a:buFont typeface="Wingdings" pitchFamily="2" charset="2"/>
                        <a:buChar char="l"/>
                      </a:pPr>
                      <a:r>
                        <a:rPr lang="zh-TW" altLang="en-US" sz="1800" dirty="0" smtClean="0">
                          <a:latin typeface="微軟正黑體" panose="020B0604030504040204" pitchFamily="34" charset="-120"/>
                          <a:ea typeface="微軟正黑體" panose="020B0604030504040204" pitchFamily="34" charset="-120"/>
                        </a:rPr>
                        <a:t>中華郵政公文線上簽核委外建置案</a:t>
                      </a:r>
                      <a:endParaRPr lang="en-US" altLang="zh-TW" sz="1800" dirty="0" smtClean="0">
                        <a:latin typeface="微軟正黑體" panose="020B0604030504040204" pitchFamily="34" charset="-120"/>
                        <a:ea typeface="微軟正黑體" panose="020B0604030504040204" pitchFamily="34" charset="-120"/>
                      </a:endParaRPr>
                    </a:p>
                    <a:p>
                      <a:pPr marL="285750" indent="-285750">
                        <a:buFont typeface="Wingdings" pitchFamily="2" charset="2"/>
                        <a:buChar char="l"/>
                      </a:pPr>
                      <a:r>
                        <a:rPr lang="zh-TW" altLang="en-US" sz="1800" dirty="0" smtClean="0">
                          <a:latin typeface="微軟正黑體" panose="020B0604030504040204" pitchFamily="34" charset="-120"/>
                          <a:ea typeface="微軟正黑體" panose="020B0604030504040204" pitchFamily="34" charset="-120"/>
                        </a:rPr>
                        <a:t>富邦金控公文</a:t>
                      </a:r>
                      <a:r>
                        <a:rPr lang="en-US" altLang="zh-TW" sz="1800" dirty="0" smtClean="0">
                          <a:latin typeface="微軟正黑體" panose="020B0604030504040204" pitchFamily="34" charset="-120"/>
                          <a:ea typeface="微軟正黑體" panose="020B0604030504040204" pitchFamily="34" charset="-120"/>
                        </a:rPr>
                        <a:t>E</a:t>
                      </a:r>
                      <a:r>
                        <a:rPr lang="zh-TW" altLang="en-US" sz="1800" dirty="0" smtClean="0">
                          <a:latin typeface="微軟正黑體" panose="020B0604030504040204" pitchFamily="34" charset="-120"/>
                          <a:ea typeface="微軟正黑體" panose="020B0604030504040204" pitchFamily="34" charset="-120"/>
                        </a:rPr>
                        <a:t>化整合資訊系統</a:t>
                      </a:r>
                      <a:endParaRPr lang="en-US" altLang="zh-TW" sz="1800" dirty="0" smtClean="0">
                        <a:latin typeface="微軟正黑體" panose="020B0604030504040204" pitchFamily="34" charset="-120"/>
                        <a:ea typeface="微軟正黑體" panose="020B0604030504040204" pitchFamily="34" charset="-120"/>
                      </a:endParaRPr>
                    </a:p>
                    <a:p>
                      <a:pPr marL="0" indent="0">
                        <a:buFont typeface="Wingdings" pitchFamily="2" charset="2"/>
                        <a:buNone/>
                      </a:pPr>
                      <a:endParaRPr lang="en-US" altLang="zh-TW" sz="1800" dirty="0" smtClean="0">
                        <a:latin typeface="微軟正黑體" panose="020B0604030504040204" pitchFamily="34" charset="-120"/>
                        <a:ea typeface="微軟正黑體" panose="020B0604030504040204" pitchFamily="34" charset="-120"/>
                      </a:endParaRPr>
                    </a:p>
                    <a:p>
                      <a:pPr marL="0" indent="0">
                        <a:buFont typeface="Wingdings" pitchFamily="2" charset="2"/>
                        <a:buNone/>
                      </a:pPr>
                      <a:r>
                        <a:rPr lang="zh-TW" altLang="en-US" sz="1800" dirty="0" smtClean="0">
                          <a:latin typeface="微軟正黑體" panose="020B0604030504040204" pitchFamily="34" charset="-120"/>
                          <a:ea typeface="微軟正黑體" panose="020B0604030504040204" pitchFamily="34" charset="-120"/>
                        </a:rPr>
                        <a:t>人事薪資系統</a:t>
                      </a:r>
                      <a:endParaRPr lang="en-US" altLang="zh-TW" sz="1800" dirty="0" smtClean="0">
                        <a:latin typeface="微軟正黑體" panose="020B0604030504040204" pitchFamily="34" charset="-120"/>
                        <a:ea typeface="微軟正黑體" panose="020B0604030504040204" pitchFamily="34" charset="-120"/>
                      </a:endParaRPr>
                    </a:p>
                    <a:p>
                      <a:pPr marL="285750" indent="-285750">
                        <a:buFont typeface="Wingdings" pitchFamily="2" charset="2"/>
                        <a:buChar char="l"/>
                      </a:pPr>
                      <a:r>
                        <a:rPr lang="zh-TW" altLang="en-US" sz="1800" dirty="0" smtClean="0">
                          <a:latin typeface="微軟正黑體" panose="020B0604030504040204" pitchFamily="34" charset="-120"/>
                          <a:ea typeface="微軟正黑體" panose="020B0604030504040204" pitchFamily="34" charset="-120"/>
                        </a:rPr>
                        <a:t>荷蘭銀行人力資源資訊系統</a:t>
                      </a:r>
                      <a:endParaRPr lang="en-US" altLang="zh-TW" sz="1800" dirty="0" smtClean="0">
                        <a:latin typeface="微軟正黑體" panose="020B0604030504040204" pitchFamily="34" charset="-120"/>
                        <a:ea typeface="微軟正黑體" panose="020B0604030504040204" pitchFamily="34" charset="-120"/>
                      </a:endParaRPr>
                    </a:p>
                    <a:p>
                      <a:pPr marL="285750" indent="-285750">
                        <a:buFont typeface="Wingdings" pitchFamily="2" charset="2"/>
                        <a:buChar char="l"/>
                      </a:pPr>
                      <a:r>
                        <a:rPr lang="zh-TW" altLang="en-US" sz="1800" dirty="0" smtClean="0">
                          <a:latin typeface="微軟正黑體" panose="020B0604030504040204" pitchFamily="34" charset="-120"/>
                          <a:ea typeface="微軟正黑體" panose="020B0604030504040204" pitchFamily="34" charset="-120"/>
                        </a:rPr>
                        <a:t>台新金控人力資源管理系統</a:t>
                      </a:r>
                      <a:endParaRPr lang="en-US" altLang="zh-TW" sz="1800" dirty="0" smtClean="0">
                        <a:latin typeface="微軟正黑體" panose="020B0604030504040204" pitchFamily="34" charset="-120"/>
                        <a:ea typeface="微軟正黑體" panose="020B0604030504040204" pitchFamily="34" charset="-120"/>
                      </a:endParaRPr>
                    </a:p>
                    <a:p>
                      <a:pPr marL="285750" indent="-285750">
                        <a:buFont typeface="Wingdings" pitchFamily="2" charset="2"/>
                        <a:buChar char="l"/>
                      </a:pPr>
                      <a:r>
                        <a:rPr lang="zh-TW" altLang="en-US" sz="1800" dirty="0" smtClean="0">
                          <a:latin typeface="微軟正黑體" panose="020B0604030504040204" pitchFamily="34" charset="-120"/>
                          <a:ea typeface="微軟正黑體" panose="020B0604030504040204" pitchFamily="34" charset="-120"/>
                        </a:rPr>
                        <a:t>新光人壽人力資源管理系統</a:t>
                      </a:r>
                      <a:endParaRPr lang="en-US" altLang="zh-TW" sz="1800" dirty="0" smtClean="0">
                        <a:latin typeface="微軟正黑體" panose="020B0604030504040204" pitchFamily="34" charset="-120"/>
                        <a:ea typeface="微軟正黑體" panose="020B0604030504040204" pitchFamily="34" charset="-120"/>
                      </a:endParaRPr>
                    </a:p>
                    <a:p>
                      <a:pPr marL="285750" indent="-285750">
                        <a:buFont typeface="Wingdings" pitchFamily="2" charset="2"/>
                        <a:buChar char="l"/>
                      </a:pPr>
                      <a:r>
                        <a:rPr lang="zh-TW" altLang="en-US" sz="1800" dirty="0" smtClean="0">
                          <a:latin typeface="微軟正黑體" panose="020B0604030504040204" pitchFamily="34" charset="-120"/>
                          <a:ea typeface="微軟正黑體" panose="020B0604030504040204" pitchFamily="34" charset="-120"/>
                        </a:rPr>
                        <a:t>板信商銀人力資源資訊系統</a:t>
                      </a:r>
                      <a:endParaRPr lang="en-US" altLang="zh-TW" sz="1800" dirty="0" smtClean="0">
                        <a:latin typeface="微軟正黑體" panose="020B0604030504040204" pitchFamily="34" charset="-120"/>
                        <a:ea typeface="微軟正黑體" panose="020B0604030504040204" pitchFamily="34" charset="-120"/>
                      </a:endParaRPr>
                    </a:p>
                    <a:p>
                      <a:pPr marL="285750" indent="-285750">
                        <a:buFont typeface="Wingdings" pitchFamily="2" charset="2"/>
                        <a:buChar char="l"/>
                      </a:pPr>
                      <a:r>
                        <a:rPr lang="zh-TW" altLang="en-US" sz="1800" dirty="0" smtClean="0">
                          <a:latin typeface="微軟正黑體" panose="020B0604030504040204" pitchFamily="34" charset="-120"/>
                          <a:ea typeface="微軟正黑體" panose="020B0604030504040204" pitchFamily="34" charset="-120"/>
                        </a:rPr>
                        <a:t>台北銀行人力資源資訊系統</a:t>
                      </a:r>
                      <a:endParaRPr lang="en-US" altLang="zh-TW" sz="1800" dirty="0" smtClean="0">
                        <a:latin typeface="微軟正黑體" panose="020B0604030504040204" pitchFamily="34" charset="-120"/>
                        <a:ea typeface="微軟正黑體" panose="020B0604030504040204" pitchFamily="34" charset="-120"/>
                      </a:endParaRPr>
                    </a:p>
                    <a:p>
                      <a:pPr marL="0" indent="0">
                        <a:buFont typeface="Wingdings" pitchFamily="2" charset="2"/>
                        <a:buNone/>
                      </a:pPr>
                      <a:endParaRPr lang="en-US" altLang="zh-TW" sz="1800" dirty="0" smtClean="0">
                        <a:latin typeface="微軟正黑體" panose="020B0604030504040204" pitchFamily="34" charset="-120"/>
                        <a:ea typeface="微軟正黑體" panose="020B0604030504040204" pitchFamily="34" charset="-120"/>
                      </a:endParaRPr>
                    </a:p>
                    <a:p>
                      <a:pPr marL="0" indent="0">
                        <a:buFont typeface="Wingdings" pitchFamily="2" charset="2"/>
                        <a:buNone/>
                      </a:pPr>
                      <a:r>
                        <a:rPr lang="zh-TW" altLang="en-US" sz="1800" dirty="0" smtClean="0">
                          <a:latin typeface="微軟正黑體" panose="020B0604030504040204" pitchFamily="34" charset="-120"/>
                          <a:ea typeface="微軟正黑體" panose="020B0604030504040204" pitchFamily="34" charset="-120"/>
                        </a:rPr>
                        <a:t>授課經驗</a:t>
                      </a:r>
                      <a:endParaRPr lang="en-US" altLang="zh-TW" sz="1800" dirty="0" smtClean="0">
                        <a:latin typeface="微軟正黑體" panose="020B0604030504040204" pitchFamily="34" charset="-120"/>
                        <a:ea typeface="微軟正黑體" panose="020B0604030504040204" pitchFamily="34" charset="-120"/>
                      </a:endParaRPr>
                    </a:p>
                    <a:p>
                      <a:pPr marL="285750" indent="-285750">
                        <a:buFont typeface="Wingdings" pitchFamily="2" charset="2"/>
                        <a:buChar char="l"/>
                      </a:pPr>
                      <a:r>
                        <a:rPr lang="zh-TW" altLang="en-US" sz="1800" dirty="0" smtClean="0">
                          <a:solidFill>
                            <a:srgbClr val="FF0000"/>
                          </a:solidFill>
                          <a:latin typeface="微軟正黑體" panose="020B0604030504040204" pitchFamily="34" charset="-120"/>
                          <a:ea typeface="微軟正黑體" panose="020B0604030504040204" pitchFamily="34" charset="-120"/>
                        </a:rPr>
                        <a:t>資料模型建構</a:t>
                      </a:r>
                      <a:r>
                        <a:rPr lang="en-US" altLang="zh-TW" sz="1800" dirty="0" smtClean="0">
                          <a:solidFill>
                            <a:srgbClr val="FF0000"/>
                          </a:solidFill>
                          <a:latin typeface="微軟正黑體" panose="020B0604030504040204" pitchFamily="34" charset="-120"/>
                          <a:ea typeface="微軟正黑體" panose="020B0604030504040204" pitchFamily="34" charset="-120"/>
                        </a:rPr>
                        <a:t>-</a:t>
                      </a:r>
                      <a:r>
                        <a:rPr lang="zh-TW" altLang="en-US" sz="1800" dirty="0" smtClean="0">
                          <a:solidFill>
                            <a:srgbClr val="FF0000"/>
                          </a:solidFill>
                          <a:latin typeface="微軟正黑體" panose="020B0604030504040204" pitchFamily="34" charset="-120"/>
                          <a:ea typeface="微軟正黑體" panose="020B0604030504040204" pitchFamily="34" charset="-120"/>
                        </a:rPr>
                        <a:t>實體關係圖：</a:t>
                      </a:r>
                      <a:r>
                        <a:rPr lang="en-US" altLang="zh-TW" sz="1800" dirty="0" smtClean="0">
                          <a:solidFill>
                            <a:srgbClr val="FF0000"/>
                          </a:solidFill>
                          <a:latin typeface="微軟正黑體" panose="020B0604030504040204" pitchFamily="34" charset="-120"/>
                          <a:ea typeface="微軟正黑體" panose="020B0604030504040204" pitchFamily="34" charset="-120"/>
                        </a:rPr>
                        <a:t>2003</a:t>
                      </a:r>
                    </a:p>
                    <a:p>
                      <a:pPr marL="285750" indent="-285750">
                        <a:buFont typeface="Wingdings" pitchFamily="2" charset="2"/>
                        <a:buChar char="l"/>
                      </a:pPr>
                      <a:r>
                        <a:rPr lang="en-US" altLang="zh-TW" sz="1800" dirty="0" smtClean="0">
                          <a:solidFill>
                            <a:srgbClr val="FF0000"/>
                          </a:solidFill>
                          <a:latin typeface="微軟正黑體" panose="020B0604030504040204" pitchFamily="34" charset="-120"/>
                          <a:ea typeface="微軟正黑體" panose="020B0604030504040204" pitchFamily="34" charset="-120"/>
                        </a:rPr>
                        <a:t>Data</a:t>
                      </a:r>
                      <a:r>
                        <a:rPr lang="en-US" altLang="zh-TW" sz="1800" baseline="0" dirty="0" smtClean="0">
                          <a:solidFill>
                            <a:srgbClr val="FF0000"/>
                          </a:solidFill>
                          <a:latin typeface="微軟正黑體" panose="020B0604030504040204" pitchFamily="34" charset="-120"/>
                          <a:ea typeface="微軟正黑體" panose="020B0604030504040204" pitchFamily="34" charset="-120"/>
                        </a:rPr>
                        <a:t> Model</a:t>
                      </a:r>
                      <a:r>
                        <a:rPr lang="zh-TW" altLang="en-US" sz="1800" baseline="0" dirty="0" smtClean="0">
                          <a:solidFill>
                            <a:srgbClr val="FF0000"/>
                          </a:solidFill>
                          <a:latin typeface="微軟正黑體" panose="020B0604030504040204" pitchFamily="34" charset="-120"/>
                          <a:ea typeface="微軟正黑體" panose="020B0604030504040204" pitchFamily="34" charset="-120"/>
                        </a:rPr>
                        <a:t>：</a:t>
                      </a:r>
                      <a:r>
                        <a:rPr lang="en-US" altLang="zh-TW" sz="1800" baseline="0" dirty="0" smtClean="0">
                          <a:solidFill>
                            <a:srgbClr val="FF0000"/>
                          </a:solidFill>
                          <a:latin typeface="微軟正黑體" panose="020B0604030504040204" pitchFamily="34" charset="-120"/>
                          <a:ea typeface="微軟正黑體" panose="020B0604030504040204" pitchFamily="34" charset="-120"/>
                        </a:rPr>
                        <a:t>2005</a:t>
                      </a:r>
                      <a:endParaRPr lang="en-US" altLang="zh-TW" sz="1800" dirty="0" smtClean="0">
                        <a:solidFill>
                          <a:srgbClr val="FF0000"/>
                        </a:solidFill>
                        <a:latin typeface="微軟正黑體" panose="020B0604030504040204" pitchFamily="34" charset="-120"/>
                        <a:ea typeface="微軟正黑體" panose="020B0604030504040204" pitchFamily="34" charset="-120"/>
                      </a:endParaRPr>
                    </a:p>
                    <a:p>
                      <a:pPr marL="285750" indent="-285750">
                        <a:buFont typeface="Wingdings" pitchFamily="2" charset="2"/>
                        <a:buChar char="l"/>
                      </a:pPr>
                      <a:r>
                        <a:rPr lang="en-US" altLang="zh-TW" sz="1800" dirty="0" smtClean="0">
                          <a:solidFill>
                            <a:srgbClr val="FF0000"/>
                          </a:solidFill>
                          <a:latin typeface="微軟正黑體" panose="020B0604030504040204" pitchFamily="34" charset="-120"/>
                          <a:ea typeface="微軟正黑體" panose="020B0604030504040204" pitchFamily="34" charset="-120"/>
                        </a:rPr>
                        <a:t>SQL Programming</a:t>
                      </a:r>
                      <a:r>
                        <a:rPr lang="zh-TW" altLang="en-US" sz="1800" baseline="0" dirty="0" smtClean="0">
                          <a:solidFill>
                            <a:srgbClr val="FF0000"/>
                          </a:solidFill>
                          <a:latin typeface="微軟正黑體" panose="020B0604030504040204" pitchFamily="34" charset="-120"/>
                          <a:ea typeface="微軟正黑體" panose="020B0604030504040204" pitchFamily="34" charset="-120"/>
                        </a:rPr>
                        <a:t>：</a:t>
                      </a:r>
                      <a:r>
                        <a:rPr lang="en-US" altLang="zh-TW" sz="1800" baseline="0" dirty="0" smtClean="0">
                          <a:solidFill>
                            <a:srgbClr val="FF0000"/>
                          </a:solidFill>
                          <a:latin typeface="微軟正黑體" panose="020B0604030504040204" pitchFamily="34" charset="-120"/>
                          <a:ea typeface="微軟正黑體" panose="020B0604030504040204" pitchFamily="34" charset="-120"/>
                        </a:rPr>
                        <a:t>2006</a:t>
                      </a:r>
                      <a:endParaRPr lang="en-US" altLang="zh-TW" sz="1800" dirty="0" smtClean="0">
                        <a:solidFill>
                          <a:srgbClr val="FF0000"/>
                        </a:solidFill>
                        <a:latin typeface="微軟正黑體" panose="020B0604030504040204" pitchFamily="34" charset="-120"/>
                        <a:ea typeface="微軟正黑體" panose="020B0604030504040204" pitchFamily="34" charset="-120"/>
                      </a:endParaRPr>
                    </a:p>
                    <a:p>
                      <a:pPr marL="285750" indent="-285750">
                        <a:buFont typeface="Wingdings" pitchFamily="2" charset="2"/>
                        <a:buChar char="l"/>
                      </a:pPr>
                      <a:r>
                        <a:rPr lang="en-US" altLang="zh-TW" sz="1800" dirty="0" smtClean="0">
                          <a:solidFill>
                            <a:srgbClr val="FF0000"/>
                          </a:solidFill>
                          <a:latin typeface="微軟正黑體" panose="020B0604030504040204" pitchFamily="34" charset="-120"/>
                          <a:ea typeface="微軟正黑體" panose="020B0604030504040204" pitchFamily="34" charset="-120"/>
                        </a:rPr>
                        <a:t>SA</a:t>
                      </a:r>
                      <a:r>
                        <a:rPr lang="zh-TW" altLang="en-US" sz="1800" baseline="0" dirty="0" smtClean="0">
                          <a:solidFill>
                            <a:srgbClr val="FF0000"/>
                          </a:solidFill>
                          <a:latin typeface="微軟正黑體" panose="020B0604030504040204" pitchFamily="34" charset="-120"/>
                          <a:ea typeface="微軟正黑體" panose="020B0604030504040204" pitchFamily="34" charset="-120"/>
                        </a:rPr>
                        <a:t> </a:t>
                      </a:r>
                      <a:r>
                        <a:rPr lang="en-US" altLang="zh-TW" sz="1800" baseline="0" dirty="0" smtClean="0">
                          <a:solidFill>
                            <a:srgbClr val="FF0000"/>
                          </a:solidFill>
                          <a:latin typeface="微軟正黑體" panose="020B0604030504040204" pitchFamily="34" charset="-120"/>
                          <a:ea typeface="微軟正黑體" panose="020B0604030504040204" pitchFamily="34" charset="-120"/>
                        </a:rPr>
                        <a:t>Training – Domain Model</a:t>
                      </a:r>
                      <a:br>
                        <a:rPr lang="en-US" altLang="zh-TW" sz="1800" baseline="0" dirty="0" smtClean="0">
                          <a:solidFill>
                            <a:srgbClr val="FF0000"/>
                          </a:solidFill>
                          <a:latin typeface="微軟正黑體" panose="020B0604030504040204" pitchFamily="34" charset="-120"/>
                          <a:ea typeface="微軟正黑體" panose="020B0604030504040204" pitchFamily="34" charset="-120"/>
                        </a:rPr>
                      </a:br>
                      <a:r>
                        <a:rPr lang="zh-TW" altLang="en-US" sz="1800" baseline="0" dirty="0" smtClean="0">
                          <a:solidFill>
                            <a:srgbClr val="FF0000"/>
                          </a:solidFill>
                          <a:latin typeface="微軟正黑體" panose="020B0604030504040204" pitchFamily="34" charset="-120"/>
                          <a:ea typeface="微軟正黑體" panose="020B0604030504040204" pitchFamily="34" charset="-120"/>
                        </a:rPr>
                        <a:t>：</a:t>
                      </a:r>
                      <a:r>
                        <a:rPr lang="en-US" altLang="zh-TW" sz="1800" baseline="0" dirty="0" smtClean="0">
                          <a:solidFill>
                            <a:srgbClr val="FF0000"/>
                          </a:solidFill>
                          <a:latin typeface="微軟正黑體" panose="020B0604030504040204" pitchFamily="34" charset="-120"/>
                          <a:ea typeface="微軟正黑體" panose="020B0604030504040204" pitchFamily="34" charset="-120"/>
                        </a:rPr>
                        <a:t>2006, 2008,</a:t>
                      </a:r>
                      <a:r>
                        <a:rPr lang="zh-TW" altLang="en-US" sz="1800" baseline="0" dirty="0" smtClean="0">
                          <a:solidFill>
                            <a:srgbClr val="FF0000"/>
                          </a:solidFill>
                          <a:latin typeface="微軟正黑體" panose="020B0604030504040204" pitchFamily="34" charset="-120"/>
                          <a:ea typeface="微軟正黑體" panose="020B0604030504040204" pitchFamily="34" charset="-120"/>
                        </a:rPr>
                        <a:t> </a:t>
                      </a:r>
                      <a:r>
                        <a:rPr lang="en-US" altLang="zh-TW" sz="1800" baseline="0" dirty="0" smtClean="0">
                          <a:solidFill>
                            <a:srgbClr val="FF0000"/>
                          </a:solidFill>
                          <a:latin typeface="微軟正黑體" panose="020B0604030504040204" pitchFamily="34" charset="-120"/>
                          <a:ea typeface="微軟正黑體" panose="020B0604030504040204" pitchFamily="34" charset="-120"/>
                        </a:rPr>
                        <a:t>2009</a:t>
                      </a:r>
                    </a:p>
                    <a:p>
                      <a:pPr marL="285750" indent="-285750">
                        <a:buFont typeface="Wingdings" pitchFamily="2" charset="2"/>
                        <a:buChar char="l"/>
                      </a:pPr>
                      <a:r>
                        <a:rPr lang="zh-TW" altLang="en-US" sz="1800" baseline="0" dirty="0" smtClean="0">
                          <a:solidFill>
                            <a:srgbClr val="FF0000"/>
                          </a:solidFill>
                          <a:latin typeface="微軟正黑體" panose="020B0604030504040204" pitchFamily="34" charset="-120"/>
                          <a:ea typeface="微軟正黑體" panose="020B0604030504040204" pitchFamily="34" charset="-120"/>
                        </a:rPr>
                        <a:t>軟體工程</a:t>
                      </a:r>
                      <a:r>
                        <a:rPr lang="en-US" altLang="zh-TW" sz="1800" baseline="0" dirty="0" smtClean="0">
                          <a:solidFill>
                            <a:srgbClr val="FF0000"/>
                          </a:solidFill>
                          <a:latin typeface="微軟正黑體" panose="020B0604030504040204" pitchFamily="34" charset="-120"/>
                          <a:ea typeface="微軟正黑體" panose="020B0604030504040204" pitchFamily="34" charset="-120"/>
                        </a:rPr>
                        <a:t>-Domain Model</a:t>
                      </a:r>
                      <a:br>
                        <a:rPr lang="en-US" altLang="zh-TW" sz="1800" baseline="0" dirty="0" smtClean="0">
                          <a:solidFill>
                            <a:srgbClr val="FF0000"/>
                          </a:solidFill>
                          <a:latin typeface="微軟正黑體" panose="020B0604030504040204" pitchFamily="34" charset="-120"/>
                          <a:ea typeface="微軟正黑體" panose="020B0604030504040204" pitchFamily="34" charset="-120"/>
                        </a:rPr>
                      </a:br>
                      <a:r>
                        <a:rPr lang="zh-TW" altLang="en-US" sz="1800" baseline="0" dirty="0" smtClean="0">
                          <a:solidFill>
                            <a:srgbClr val="FF0000"/>
                          </a:solidFill>
                          <a:latin typeface="微軟正黑體" panose="020B0604030504040204" pitchFamily="34" charset="-120"/>
                          <a:ea typeface="微軟正黑體" panose="020B0604030504040204" pitchFamily="34" charset="-120"/>
                        </a:rPr>
                        <a:t>－大同資工系：</a:t>
                      </a:r>
                      <a:r>
                        <a:rPr lang="en-US" altLang="zh-TW" sz="1800" baseline="0" dirty="0" smtClean="0">
                          <a:solidFill>
                            <a:srgbClr val="FF0000"/>
                          </a:solidFill>
                          <a:latin typeface="微軟正黑體" panose="020B0604030504040204" pitchFamily="34" charset="-120"/>
                          <a:ea typeface="微軟正黑體" panose="020B0604030504040204" pitchFamily="34" charset="-120"/>
                        </a:rPr>
                        <a:t>2013</a:t>
                      </a:r>
                    </a:p>
                    <a:p>
                      <a:pPr marL="0" indent="0">
                        <a:buFont typeface="Wingdings" pitchFamily="2" charset="2"/>
                        <a:buNone/>
                      </a:pPr>
                      <a:endParaRPr lang="en-US" altLang="zh-TW" sz="1800" baseline="0" dirty="0" smtClean="0">
                        <a:solidFill>
                          <a:srgbClr val="FF0000"/>
                        </a:solidFill>
                        <a:latin typeface="微軟正黑體" panose="020B0604030504040204" pitchFamily="34" charset="-120"/>
                        <a:ea typeface="微軟正黑體" panose="020B0604030504040204" pitchFamily="34" charset="-120"/>
                      </a:endParaRPr>
                    </a:p>
                    <a:p>
                      <a:pPr marL="285750" indent="-285750">
                        <a:buFont typeface="Wingdings" pitchFamily="2" charset="2"/>
                        <a:buChar char="l"/>
                      </a:pPr>
                      <a:r>
                        <a:rPr lang="en-US" altLang="zh-TW" sz="1800" dirty="0" smtClean="0">
                          <a:latin typeface="微軟正黑體" panose="020B0604030504040204" pitchFamily="34" charset="-120"/>
                          <a:ea typeface="微軟正黑體" panose="020B0604030504040204" pitchFamily="34" charset="-120"/>
                        </a:rPr>
                        <a:t>CMMI</a:t>
                      </a:r>
                      <a:r>
                        <a:rPr lang="zh-TW" altLang="en-US" sz="1800" baseline="0" dirty="0" smtClean="0">
                          <a:latin typeface="微軟正黑體" panose="020B0604030504040204" pitchFamily="34" charset="-120"/>
                          <a:ea typeface="微軟正黑體" panose="020B0604030504040204" pitchFamily="34" charset="-120"/>
                        </a:rPr>
                        <a:t>程序訓練</a:t>
                      </a:r>
                      <a:r>
                        <a:rPr lang="en-US" altLang="zh-TW" sz="1800" baseline="0" dirty="0" smtClean="0">
                          <a:latin typeface="微軟正黑體" panose="020B0604030504040204" pitchFamily="34" charset="-120"/>
                          <a:ea typeface="微軟正黑體" panose="020B0604030504040204" pitchFamily="34" charset="-120"/>
                        </a:rPr>
                        <a:t>—</a:t>
                      </a:r>
                      <a:r>
                        <a:rPr lang="zh-TW" altLang="en-US" sz="1800" baseline="0" dirty="0" smtClean="0">
                          <a:latin typeface="微軟正黑體" panose="020B0604030504040204" pitchFamily="34" charset="-120"/>
                          <a:ea typeface="微軟正黑體" panose="020B0604030504040204" pitchFamily="34" charset="-120"/>
                        </a:rPr>
                        <a:t>需求及分析</a:t>
                      </a:r>
                      <a:r>
                        <a:rPr lang="en-US" altLang="zh-TW" sz="1800" baseline="0" dirty="0" smtClean="0">
                          <a:latin typeface="微軟正黑體" panose="020B0604030504040204" pitchFamily="34" charset="-120"/>
                          <a:ea typeface="微軟正黑體" panose="020B0604030504040204" pitchFamily="34" charset="-120"/>
                        </a:rPr>
                        <a:t/>
                      </a:r>
                      <a:br>
                        <a:rPr lang="en-US" altLang="zh-TW" sz="1800" baseline="0" dirty="0" smtClean="0">
                          <a:latin typeface="微軟正黑體" panose="020B0604030504040204" pitchFamily="34" charset="-120"/>
                          <a:ea typeface="微軟正黑體" panose="020B0604030504040204" pitchFamily="34" charset="-120"/>
                        </a:rPr>
                      </a:br>
                      <a:r>
                        <a:rPr lang="zh-TW" altLang="en-US" sz="1800" baseline="0" dirty="0" smtClean="0">
                          <a:latin typeface="微軟正黑體" panose="020B0604030504040204" pitchFamily="34" charset="-120"/>
                          <a:ea typeface="微軟正黑體" panose="020B0604030504040204" pitchFamily="34" charset="-120"/>
                        </a:rPr>
                        <a:t>：</a:t>
                      </a:r>
                      <a:r>
                        <a:rPr lang="en-US" altLang="zh-TW" sz="1800" baseline="0" dirty="0" smtClean="0">
                          <a:latin typeface="微軟正黑體" panose="020B0604030504040204" pitchFamily="34" charset="-120"/>
                          <a:ea typeface="微軟正黑體" panose="020B0604030504040204" pitchFamily="34" charset="-120"/>
                        </a:rPr>
                        <a:t>2006,</a:t>
                      </a:r>
                      <a:r>
                        <a:rPr lang="zh-TW" altLang="en-US" sz="1800" baseline="0" dirty="0" smtClean="0">
                          <a:latin typeface="微軟正黑體" panose="020B0604030504040204" pitchFamily="34" charset="-120"/>
                          <a:ea typeface="微軟正黑體" panose="020B0604030504040204" pitchFamily="34" charset="-120"/>
                        </a:rPr>
                        <a:t> </a:t>
                      </a:r>
                      <a:r>
                        <a:rPr lang="en-US" altLang="zh-TW" sz="1800" baseline="0" dirty="0" smtClean="0">
                          <a:latin typeface="微軟正黑體" panose="020B0604030504040204" pitchFamily="34" charset="-120"/>
                          <a:ea typeface="微軟正黑體" panose="020B0604030504040204" pitchFamily="34" charset="-120"/>
                        </a:rPr>
                        <a:t>2007,</a:t>
                      </a:r>
                      <a:r>
                        <a:rPr lang="zh-TW" altLang="en-US" sz="1800" baseline="0" dirty="0" smtClean="0">
                          <a:latin typeface="微軟正黑體" panose="020B0604030504040204" pitchFamily="34" charset="-120"/>
                          <a:ea typeface="微軟正黑體" panose="020B0604030504040204" pitchFamily="34" charset="-120"/>
                        </a:rPr>
                        <a:t> </a:t>
                      </a:r>
                      <a:r>
                        <a:rPr lang="en-US" altLang="zh-TW" sz="1800" baseline="0" dirty="0" smtClean="0">
                          <a:latin typeface="微軟正黑體" panose="020B0604030504040204" pitchFamily="34" charset="-120"/>
                          <a:ea typeface="微軟正黑體" panose="020B0604030504040204" pitchFamily="34" charset="-120"/>
                        </a:rPr>
                        <a:t>2008</a:t>
                      </a:r>
                      <a:r>
                        <a:rPr lang="zh-TW" altLang="en-US" sz="1800" baseline="0" dirty="0" smtClean="0">
                          <a:latin typeface="微軟正黑體" panose="020B0604030504040204" pitchFamily="34" charset="-120"/>
                          <a:ea typeface="微軟正黑體" panose="020B0604030504040204" pitchFamily="34" charset="-120"/>
                        </a:rPr>
                        <a:t> </a:t>
                      </a:r>
                      <a:endParaRPr lang="en-US" altLang="zh-TW" sz="1800" baseline="0" dirty="0" smtClean="0">
                        <a:latin typeface="微軟正黑體" panose="020B0604030504040204" pitchFamily="34" charset="-120"/>
                        <a:ea typeface="微軟正黑體" panose="020B0604030504040204" pitchFamily="34" charset="-120"/>
                      </a:endParaRPr>
                    </a:p>
                    <a:p>
                      <a:pPr marL="285750" marR="0" indent="-285750" defTabSz="914400" eaLnBrk="1" fontAlgn="auto" latinLnBrk="0" hangingPunct="1">
                        <a:lnSpc>
                          <a:spcPct val="100000"/>
                        </a:lnSpc>
                        <a:spcBef>
                          <a:spcPts val="0"/>
                        </a:spcBef>
                        <a:spcAft>
                          <a:spcPts val="0"/>
                        </a:spcAft>
                        <a:buClrTx/>
                        <a:buSzTx/>
                        <a:buFont typeface="Wingdings" pitchFamily="2" charset="2"/>
                        <a:buChar char="l"/>
                        <a:tabLst/>
                        <a:defRPr/>
                      </a:pPr>
                      <a:r>
                        <a:rPr lang="en-US" altLang="zh-TW" sz="1800" dirty="0" smtClean="0">
                          <a:latin typeface="微軟正黑體" panose="020B0604030504040204" pitchFamily="34" charset="-120"/>
                          <a:ea typeface="微軟正黑體" panose="020B0604030504040204" pitchFamily="34" charset="-120"/>
                        </a:rPr>
                        <a:t>CMMI</a:t>
                      </a:r>
                      <a:r>
                        <a:rPr lang="zh-TW" altLang="en-US" sz="1800" baseline="0" dirty="0" smtClean="0">
                          <a:latin typeface="微軟正黑體" panose="020B0604030504040204" pitchFamily="34" charset="-120"/>
                          <a:ea typeface="微軟正黑體" panose="020B0604030504040204" pitchFamily="34" charset="-120"/>
                        </a:rPr>
                        <a:t>程序訓練</a:t>
                      </a:r>
                      <a:r>
                        <a:rPr lang="en-US" altLang="zh-TW" sz="1800" baseline="0" dirty="0" smtClean="0">
                          <a:latin typeface="微軟正黑體" panose="020B0604030504040204" pitchFamily="34" charset="-120"/>
                          <a:ea typeface="微軟正黑體" panose="020B0604030504040204" pitchFamily="34" charset="-120"/>
                        </a:rPr>
                        <a:t>—</a:t>
                      </a:r>
                      <a:r>
                        <a:rPr lang="zh-TW" altLang="en-US" sz="1800" baseline="0" dirty="0" smtClean="0">
                          <a:latin typeface="微軟正黑體" panose="020B0604030504040204" pitchFamily="34" charset="-120"/>
                          <a:ea typeface="微軟正黑體" panose="020B0604030504040204" pitchFamily="34" charset="-120"/>
                        </a:rPr>
                        <a:t>基礎</a:t>
                      </a:r>
                      <a:r>
                        <a:rPr lang="en-US" altLang="zh-TW" sz="1800" baseline="0" dirty="0" smtClean="0">
                          <a:latin typeface="微軟正黑體" panose="020B0604030504040204" pitchFamily="34" charset="-120"/>
                          <a:ea typeface="微軟正黑體" panose="020B0604030504040204" pitchFamily="34" charset="-120"/>
                        </a:rPr>
                        <a:t/>
                      </a:r>
                      <a:br>
                        <a:rPr lang="en-US" altLang="zh-TW" sz="1800" baseline="0" dirty="0" smtClean="0">
                          <a:latin typeface="微軟正黑體" panose="020B0604030504040204" pitchFamily="34" charset="-120"/>
                          <a:ea typeface="微軟正黑體" panose="020B0604030504040204" pitchFamily="34" charset="-120"/>
                        </a:rPr>
                      </a:br>
                      <a:r>
                        <a:rPr lang="zh-TW" altLang="en-US" sz="1800" baseline="0" dirty="0" smtClean="0">
                          <a:latin typeface="微軟正黑體" panose="020B0604030504040204" pitchFamily="34" charset="-120"/>
                          <a:ea typeface="微軟正黑體" panose="020B0604030504040204" pitchFamily="34" charset="-120"/>
                        </a:rPr>
                        <a:t>：</a:t>
                      </a:r>
                      <a:r>
                        <a:rPr lang="en-US" altLang="zh-TW" sz="1800" baseline="0" dirty="0" smtClean="0">
                          <a:latin typeface="微軟正黑體" panose="020B0604030504040204" pitchFamily="34" charset="-120"/>
                          <a:ea typeface="微軟正黑體" panose="020B0604030504040204" pitchFamily="34" charset="-120"/>
                        </a:rPr>
                        <a:t>2008,</a:t>
                      </a:r>
                      <a:r>
                        <a:rPr lang="zh-TW" altLang="en-US" sz="1800" baseline="0" dirty="0" smtClean="0">
                          <a:latin typeface="微軟正黑體" panose="020B0604030504040204" pitchFamily="34" charset="-120"/>
                          <a:ea typeface="微軟正黑體" panose="020B0604030504040204" pitchFamily="34" charset="-120"/>
                        </a:rPr>
                        <a:t> </a:t>
                      </a:r>
                      <a:r>
                        <a:rPr lang="en-US" altLang="zh-TW" sz="1800" baseline="0" dirty="0" smtClean="0">
                          <a:latin typeface="微軟正黑體" panose="020B0604030504040204" pitchFamily="34" charset="-120"/>
                          <a:ea typeface="微軟正黑體" panose="020B0604030504040204" pitchFamily="34" charset="-120"/>
                        </a:rPr>
                        <a:t>2009</a:t>
                      </a:r>
                      <a:endParaRPr lang="en-US" altLang="zh-TW" sz="1800" dirty="0" smtClean="0">
                        <a:latin typeface="微軟正黑體" panose="020B0604030504040204" pitchFamily="34" charset="-120"/>
                        <a:ea typeface="微軟正黑體" panose="020B0604030504040204" pitchFamily="34" charset="-120"/>
                      </a:endParaRPr>
                    </a:p>
                  </a:txBody>
                  <a:tcPr marT="45716" marB="45716"/>
                </a:tc>
              </a:tr>
            </a:tbl>
          </a:graphicData>
        </a:graphic>
      </p:graphicFrame>
      <p:sp>
        <p:nvSpPr>
          <p:cNvPr id="10263"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538689ED-8B09-4292-B63F-E76BB75A0D36}" type="slidenum">
              <a:rPr lang="en-US" altLang="zh-TW" smtClean="0">
                <a:solidFill>
                  <a:srgbClr val="FFFFFF"/>
                </a:solidFill>
              </a:rPr>
              <a:pPr>
                <a:spcBef>
                  <a:spcPct val="0"/>
                </a:spcBef>
                <a:buFontTx/>
                <a:buNone/>
              </a:pPr>
              <a:t>2</a:t>
            </a:fld>
            <a:endParaRPr lang="zh-TW" altLang="en-US" smtClean="0"/>
          </a:p>
        </p:txBody>
      </p:sp>
      <p:pic>
        <p:nvPicPr>
          <p:cNvPr id="10264" name="Picture 26" descr="http://img1.wikia.nocookie.net/__cb20130726020314/the-mystery-case-files/images/d/d2/Sca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7663" y="5943600"/>
            <a:ext cx="3524250"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2291"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2292"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2293"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2294"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2295"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2296"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7"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95D9A6EB-252F-4F30-9897-A4AD551B4D75}" type="slidenum">
              <a:rPr lang="en-US" altLang="zh-TW" smtClean="0">
                <a:solidFill>
                  <a:srgbClr val="FFFFFF"/>
                </a:solidFill>
              </a:rPr>
              <a:pPr>
                <a:spcBef>
                  <a:spcPct val="0"/>
                </a:spcBef>
                <a:buFontTx/>
                <a:buNone/>
              </a:pPr>
              <a:t>3</a:t>
            </a:fld>
            <a:endParaRPr lang="zh-TW" altLang="en-US" smtClean="0"/>
          </a:p>
        </p:txBody>
      </p:sp>
      <p:sp>
        <p:nvSpPr>
          <p:cNvPr id="2" name="矩形 1"/>
          <p:cNvSpPr/>
          <p:nvPr/>
        </p:nvSpPr>
        <p:spPr>
          <a:xfrm>
            <a:off x="1885950" y="2146300"/>
            <a:ext cx="9569450" cy="48641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    建立抽象的概念</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Domain Model </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的表示法與構成元素</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    常見的基本商業邏輯</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    溝通</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domain </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的共同語言</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    體驗層次的美感</a:t>
            </a:r>
          </a:p>
        </p:txBody>
      </p:sp>
      <p:sp>
        <p:nvSpPr>
          <p:cNvPr id="11" name="橢圓 10"/>
          <p:cNvSpPr/>
          <p:nvPr/>
        </p:nvSpPr>
        <p:spPr>
          <a:xfrm>
            <a:off x="1995488" y="2971800"/>
            <a:ext cx="342900" cy="381000"/>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endParaRPr lang="zh-TW" altLang="en-US">
              <a:latin typeface="微軟正黑體" panose="020B0604030504040204" pitchFamily="34" charset="-120"/>
              <a:ea typeface="微軟正黑體" panose="020B0604030504040204" pitchFamily="34" charset="-120"/>
            </a:endParaRPr>
          </a:p>
        </p:txBody>
      </p:sp>
      <p:sp>
        <p:nvSpPr>
          <p:cNvPr id="12" name="橢圓 11"/>
          <p:cNvSpPr/>
          <p:nvPr/>
        </p:nvSpPr>
        <p:spPr>
          <a:xfrm>
            <a:off x="1995488" y="3673475"/>
            <a:ext cx="342900" cy="381000"/>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endParaRPr lang="zh-TW" altLang="en-US">
              <a:latin typeface="微軟正黑體" panose="020B0604030504040204" pitchFamily="34" charset="-120"/>
              <a:ea typeface="微軟正黑體" panose="020B0604030504040204" pitchFamily="34" charset="-120"/>
            </a:endParaRPr>
          </a:p>
        </p:txBody>
      </p:sp>
      <p:sp>
        <p:nvSpPr>
          <p:cNvPr id="13" name="橢圓 12"/>
          <p:cNvSpPr/>
          <p:nvPr/>
        </p:nvSpPr>
        <p:spPr>
          <a:xfrm>
            <a:off x="1995488" y="4387850"/>
            <a:ext cx="342900" cy="381000"/>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endParaRPr lang="zh-TW" altLang="en-US">
              <a:latin typeface="微軟正黑體" panose="020B0604030504040204" pitchFamily="34" charset="-120"/>
              <a:ea typeface="微軟正黑體" panose="020B0604030504040204" pitchFamily="34" charset="-120"/>
            </a:endParaRPr>
          </a:p>
        </p:txBody>
      </p:sp>
      <p:sp>
        <p:nvSpPr>
          <p:cNvPr id="14" name="橢圓 13"/>
          <p:cNvSpPr/>
          <p:nvPr/>
        </p:nvSpPr>
        <p:spPr>
          <a:xfrm>
            <a:off x="1995488" y="5072063"/>
            <a:ext cx="342900" cy="381000"/>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endParaRPr lang="zh-TW" altLang="en-US">
              <a:latin typeface="微軟正黑體" panose="020B0604030504040204" pitchFamily="34" charset="-120"/>
              <a:ea typeface="微軟正黑體" panose="020B0604030504040204" pitchFamily="34" charset="-120"/>
            </a:endParaRPr>
          </a:p>
        </p:txBody>
      </p:sp>
      <p:sp>
        <p:nvSpPr>
          <p:cNvPr id="15" name="橢圓 14"/>
          <p:cNvSpPr/>
          <p:nvPr/>
        </p:nvSpPr>
        <p:spPr>
          <a:xfrm>
            <a:off x="1995488" y="5757863"/>
            <a:ext cx="342900" cy="381000"/>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endParaRPr lang="zh-TW" altLang="en-US">
              <a:latin typeface="微軟正黑體" panose="020B0604030504040204" pitchFamily="34" charset="-120"/>
              <a:ea typeface="微軟正黑體" panose="020B0604030504040204" pitchFamily="34" charset="-120"/>
            </a:endParaRPr>
          </a:p>
        </p:txBody>
      </p:sp>
      <p:sp>
        <p:nvSpPr>
          <p:cNvPr id="12304" name="object 70"/>
          <p:cNvSpPr txBox="1">
            <a:spLocks noChangeArrowheads="1"/>
          </p:cNvSpPr>
          <p:nvPr/>
        </p:nvSpPr>
        <p:spPr bwMode="auto">
          <a:xfrm>
            <a:off x="1874838" y="1204913"/>
            <a:ext cx="590867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課程目標</a:t>
            </a:r>
            <a:endParaRPr lang="zh-TW" altLang="en-US"/>
          </a:p>
        </p:txBody>
      </p:sp>
    </p:spTree>
  </p:cSld>
  <p:clrMapOvr>
    <a:masterClrMapping/>
  </p:clrMapOvr>
  <p:transition spd="slow">
    <p:pu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4339"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4340"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4341"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4342"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4343"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4344"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5"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DF2DF7F8-52FA-4700-9A65-6979F0326313}" type="slidenum">
              <a:rPr lang="en-US" altLang="zh-TW" smtClean="0">
                <a:solidFill>
                  <a:srgbClr val="FFFFFF"/>
                </a:solidFill>
              </a:rPr>
              <a:pPr>
                <a:spcBef>
                  <a:spcPct val="0"/>
                </a:spcBef>
                <a:buFontTx/>
                <a:buNone/>
              </a:pPr>
              <a:t>4</a:t>
            </a:fld>
            <a:endParaRPr lang="zh-TW" altLang="en-US" smtClean="0"/>
          </a:p>
        </p:txBody>
      </p:sp>
      <p:sp>
        <p:nvSpPr>
          <p:cNvPr id="2" name="矩形 1"/>
          <p:cNvSpPr/>
          <p:nvPr/>
        </p:nvSpPr>
        <p:spPr>
          <a:xfrm>
            <a:off x="1885950" y="2146300"/>
            <a:ext cx="9569450" cy="62357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marL="571500" indent="-571500" eaLnBrk="1" hangingPunct="1">
              <a:spcBef>
                <a:spcPts val="600"/>
              </a:spcBef>
              <a:spcAft>
                <a:spcPts val="600"/>
              </a:spcAft>
              <a:buFont typeface="Wingdings" panose="05000000000000000000" pitchFamily="2" charset="2"/>
              <a:buChar char="ü"/>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Domain Model </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是</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Conceptual level</a:t>
            </a:r>
          </a:p>
          <a:p>
            <a:pPr marL="571500" indent="-571500" eaLnBrk="1" hangingPunct="1">
              <a:spcBef>
                <a:spcPts val="600"/>
              </a:spcBef>
              <a:spcAft>
                <a:spcPts val="600"/>
              </a:spcAft>
              <a:buFont typeface="Wingdings" panose="05000000000000000000" pitchFamily="2" charset="2"/>
              <a:buChar char="ü"/>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會寫程式的人容易被實做的方法影響，反而限制了思考其它可能性</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marL="571500" indent="-571500" eaLnBrk="1" hangingPunct="1">
              <a:spcBef>
                <a:spcPts val="600"/>
              </a:spcBef>
              <a:spcAft>
                <a:spcPts val="600"/>
              </a:spcAft>
              <a:buFont typeface="Wingdings" panose="05000000000000000000" pitchFamily="2" charset="2"/>
              <a:buChar char="ü"/>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所以不會寫程式反而比較沒有包袱</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葵花寶典第一頁：</a:t>
            </a:r>
            <a:r>
              <a:rPr lang="zh-TW" altLang="en-US" sz="36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欲練此功，必先放下</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marL="571500" indent="-571500" eaLnBrk="1" hangingPunct="1">
              <a:spcBef>
                <a:spcPts val="600"/>
              </a:spcBef>
              <a:spcAft>
                <a:spcPts val="600"/>
              </a:spcAft>
              <a:buFont typeface="Wingdings" panose="05000000000000000000" pitchFamily="2" charset="2"/>
              <a:buChar char="ü"/>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SQL</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（存取資料的語言）</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marL="571500" indent="-571500" eaLnBrk="1" hangingPunct="1">
              <a:spcBef>
                <a:spcPts val="600"/>
              </a:spcBef>
              <a:spcAft>
                <a:spcPts val="600"/>
              </a:spcAft>
              <a:buFont typeface="Wingdings" panose="05000000000000000000" pitchFamily="2" charset="2"/>
              <a:buChar char="ü"/>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Table</a:t>
            </a:r>
          </a:p>
          <a:p>
            <a:pPr marL="571500" indent="-571500" eaLnBrk="1" hangingPunct="1">
              <a:spcBef>
                <a:spcPts val="600"/>
              </a:spcBef>
              <a:spcAft>
                <a:spcPts val="600"/>
              </a:spcAft>
              <a:buFont typeface="Wingdings" panose="05000000000000000000" pitchFamily="2" charset="2"/>
              <a:buChar char="ü"/>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RDBMS</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（處理資料存取的系統）</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4347"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我不會寫程式，可以聽得懂嗎？</a:t>
            </a:r>
            <a:endParaRPr lang="zh-TW" altLang="en-US"/>
          </a:p>
        </p:txBody>
      </p:sp>
      <p:pic>
        <p:nvPicPr>
          <p:cNvPr id="14348" name="Picture 2" descr="question 最常见的 10 个 AdWords 问题"/>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11305" r="9404"/>
          <a:stretch>
            <a:fillRect/>
          </a:stretch>
        </p:blipFill>
        <p:spPr bwMode="auto">
          <a:xfrm>
            <a:off x="11318875" y="109538"/>
            <a:ext cx="1336675"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6387"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6388"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6389"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6390"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6391"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6392"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3"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BA1EA808-A196-4395-94DD-AD67E1BF8016}" type="slidenum">
              <a:rPr lang="en-US" altLang="zh-TW" smtClean="0">
                <a:solidFill>
                  <a:srgbClr val="FFFFFF"/>
                </a:solidFill>
              </a:rPr>
              <a:pPr>
                <a:spcBef>
                  <a:spcPct val="0"/>
                </a:spcBef>
                <a:buFontTx/>
                <a:buNone/>
              </a:pPr>
              <a:t>5</a:t>
            </a:fld>
            <a:endParaRPr lang="zh-TW" altLang="en-US" smtClean="0"/>
          </a:p>
        </p:txBody>
      </p:sp>
      <p:sp>
        <p:nvSpPr>
          <p:cNvPr id="2" name="矩形 1"/>
          <p:cNvSpPr/>
          <p:nvPr/>
        </p:nvSpPr>
        <p:spPr>
          <a:xfrm>
            <a:off x="1885950" y="2146300"/>
            <a:ext cx="9569450" cy="48641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eaLnBrk="1" hangingPunct="1">
              <a:spcBef>
                <a:spcPts val="600"/>
              </a:spcBef>
              <a:spcAft>
                <a:spcPts val="600"/>
              </a:spcAft>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Day 1</a:t>
            </a:r>
          </a:p>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　什麼是</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Domain Model</a:t>
            </a:r>
          </a:p>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    如何做</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Domain Model</a:t>
            </a:r>
          </a:p>
          <a:p>
            <a:pPr eaLnBrk="1" hangingPunct="1">
              <a:spcBef>
                <a:spcPts val="600"/>
              </a:spcBef>
              <a:spcAft>
                <a:spcPts val="600"/>
              </a:spcAft>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Homework</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（分組）</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Day 2</a:t>
            </a:r>
          </a:p>
          <a:p>
            <a:pPr eaLnBrk="1" hangingPunct="1">
              <a:spcBef>
                <a:spcPts val="600"/>
              </a:spcBef>
              <a:spcAft>
                <a:spcPts val="600"/>
              </a:spcAft>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    </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分組練習與討論</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1" name="橢圓 10"/>
          <p:cNvSpPr/>
          <p:nvPr/>
        </p:nvSpPr>
        <p:spPr>
          <a:xfrm>
            <a:off x="1995488" y="2971800"/>
            <a:ext cx="342900" cy="381000"/>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endParaRPr lang="zh-TW" altLang="en-US">
              <a:latin typeface="微軟正黑體" panose="020B0604030504040204" pitchFamily="34" charset="-120"/>
              <a:ea typeface="微軟正黑體" panose="020B0604030504040204" pitchFamily="34" charset="-120"/>
            </a:endParaRPr>
          </a:p>
        </p:txBody>
      </p:sp>
      <p:sp>
        <p:nvSpPr>
          <p:cNvPr id="12" name="橢圓 11"/>
          <p:cNvSpPr/>
          <p:nvPr/>
        </p:nvSpPr>
        <p:spPr>
          <a:xfrm>
            <a:off x="1995488" y="3673475"/>
            <a:ext cx="342900" cy="381000"/>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endParaRPr lang="zh-TW" altLang="en-US">
              <a:latin typeface="微軟正黑體" panose="020B0604030504040204" pitchFamily="34" charset="-120"/>
              <a:ea typeface="微軟正黑體" panose="020B0604030504040204" pitchFamily="34" charset="-120"/>
            </a:endParaRPr>
          </a:p>
        </p:txBody>
      </p:sp>
      <p:sp>
        <p:nvSpPr>
          <p:cNvPr id="15" name="橢圓 14"/>
          <p:cNvSpPr/>
          <p:nvPr/>
        </p:nvSpPr>
        <p:spPr>
          <a:xfrm>
            <a:off x="1995488" y="5757863"/>
            <a:ext cx="342900" cy="381000"/>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endParaRPr lang="zh-TW" altLang="en-US">
              <a:latin typeface="微軟正黑體" panose="020B0604030504040204" pitchFamily="34" charset="-120"/>
              <a:ea typeface="微軟正黑體" panose="020B0604030504040204" pitchFamily="34" charset="-120"/>
            </a:endParaRPr>
          </a:p>
        </p:txBody>
      </p:sp>
      <p:sp>
        <p:nvSpPr>
          <p:cNvPr id="16398" name="object 70"/>
          <p:cNvSpPr txBox="1">
            <a:spLocks noChangeArrowheads="1"/>
          </p:cNvSpPr>
          <p:nvPr/>
        </p:nvSpPr>
        <p:spPr bwMode="auto">
          <a:xfrm>
            <a:off x="1874838" y="1204913"/>
            <a:ext cx="590867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課程大綱</a:t>
            </a:r>
            <a:endParaRPr lang="zh-TW" altLang="en-US"/>
          </a:p>
        </p:txBody>
      </p:sp>
    </p:spTree>
  </p:cSld>
  <p:clrMapOvr>
    <a:masterClrMapping/>
  </p:clrMapOvr>
  <p:transition spd="slow">
    <p:pu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8435"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8436"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8437"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8438"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8439"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8440"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1"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9AFD8091-5ADC-415B-BF4F-988BB51752CC}" type="slidenum">
              <a:rPr lang="en-US" altLang="zh-TW" smtClean="0">
                <a:solidFill>
                  <a:srgbClr val="FFFFFF"/>
                </a:solidFill>
              </a:rPr>
              <a:pPr>
                <a:spcBef>
                  <a:spcPct val="0"/>
                </a:spcBef>
                <a:buFontTx/>
                <a:buNone/>
              </a:pPr>
              <a:t>6</a:t>
            </a:fld>
            <a:endParaRPr lang="zh-TW" altLang="en-US" smtClean="0"/>
          </a:p>
        </p:txBody>
      </p:sp>
      <p:sp>
        <p:nvSpPr>
          <p:cNvPr id="18442" name="object 70"/>
          <p:cNvSpPr txBox="1">
            <a:spLocks noChangeArrowheads="1"/>
          </p:cNvSpPr>
          <p:nvPr/>
        </p:nvSpPr>
        <p:spPr bwMode="auto">
          <a:xfrm>
            <a:off x="1874838" y="1204913"/>
            <a:ext cx="1062990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4800" dirty="0" err="1">
                <a:cs typeface="Times New Roman" panose="02020603050405020304" pitchFamily="18" charset="0"/>
              </a:rPr>
              <a:t>Zachman</a:t>
            </a:r>
            <a:r>
              <a:rPr lang="en-US" altLang="zh-TW" sz="4800" dirty="0">
                <a:cs typeface="Times New Roman" panose="02020603050405020304" pitchFamily="18" charset="0"/>
              </a:rPr>
              <a:t> Architecture Framework </a:t>
            </a:r>
          </a:p>
          <a:p>
            <a:pPr eaLnBrk="1" hangingPunct="1">
              <a:spcBef>
                <a:spcPct val="0"/>
              </a:spcBef>
              <a:buFontTx/>
              <a:buNone/>
            </a:pPr>
            <a:endParaRPr lang="zh-TW" altLang="en-US" dirty="0">
              <a:cs typeface="Times New Roman" panose="02020603050405020304" pitchFamily="18" charset="0"/>
            </a:endParaRPr>
          </a:p>
        </p:txBody>
      </p:sp>
      <p:pic>
        <p:nvPicPr>
          <p:cNvPr id="20378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063" y="2108200"/>
            <a:ext cx="12004675" cy="7035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矩形 1"/>
          <p:cNvSpPr/>
          <p:nvPr/>
        </p:nvSpPr>
        <p:spPr>
          <a:xfrm>
            <a:off x="3073400" y="5229225"/>
            <a:ext cx="1447800" cy="857250"/>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latin typeface="微軟正黑體" panose="020B0604030504040204" pitchFamily="34" charset="-120"/>
              <a:ea typeface="微軟正黑體" panose="020B0604030504040204" pitchFamily="34" charset="-120"/>
            </a:endParaRPr>
          </a:p>
        </p:txBody>
      </p:sp>
    </p:spTree>
  </p:cSld>
  <p:clrMapOvr>
    <a:masterClrMapping/>
  </p:clrMapOvr>
  <p:transition spd="slow">
    <p:pu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0483"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20484"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20485"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20486"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0487"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20488"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9"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60719281-5348-416F-A08E-F65E817B242F}" type="slidenum">
              <a:rPr lang="en-US" altLang="zh-TW" smtClean="0">
                <a:solidFill>
                  <a:srgbClr val="FFFFFF"/>
                </a:solidFill>
              </a:rPr>
              <a:pPr>
                <a:spcBef>
                  <a:spcPct val="0"/>
                </a:spcBef>
                <a:buFontTx/>
                <a:buNone/>
              </a:pPr>
              <a:t>7</a:t>
            </a:fld>
            <a:endParaRPr lang="zh-TW" altLang="en-US" smtClean="0"/>
          </a:p>
        </p:txBody>
      </p:sp>
      <p:sp>
        <p:nvSpPr>
          <p:cNvPr id="2" name="矩形 1"/>
          <p:cNvSpPr/>
          <p:nvPr/>
        </p:nvSpPr>
        <p:spPr>
          <a:xfrm>
            <a:off x="1885950" y="2146300"/>
            <a:ext cx="9569450" cy="68453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marL="571500" indent="-571500" eaLnBrk="1" hangingPunct="1">
              <a:spcBef>
                <a:spcPts val="600"/>
              </a:spcBef>
              <a:spcAft>
                <a:spcPts val="600"/>
              </a:spcAft>
              <a:buFont typeface="Wingdings" panose="05000000000000000000" pitchFamily="2" charset="2"/>
              <a:buChar char="ü"/>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Domain Knowhow</a:t>
            </a:r>
          </a:p>
          <a:p>
            <a:pPr marL="1028700" lvl="1" indent="-571500" eaLnBrk="1" hangingPunct="1">
              <a:spcBef>
                <a:spcPts val="600"/>
              </a:spcBef>
              <a:spcAft>
                <a:spcPts val="600"/>
              </a:spcAft>
              <a:buFont typeface="Wingdings" panose="05000000000000000000" pitchFamily="2" charset="2"/>
              <a:buChar char="p"/>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在某個</a:t>
            </a:r>
            <a:r>
              <a:rPr lang="zh-TW" altLang="en-US" sz="36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問題領域</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中特有的知識</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marL="571500" indent="-571500" eaLnBrk="1" hangingPunct="1">
              <a:spcBef>
                <a:spcPts val="600"/>
              </a:spcBef>
              <a:spcAft>
                <a:spcPts val="600"/>
              </a:spcAft>
              <a:buFont typeface="Wingdings" panose="05000000000000000000" pitchFamily="2" charset="2"/>
              <a:buChar char="ü"/>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Model</a:t>
            </a:r>
          </a:p>
          <a:p>
            <a:pPr marL="1028700" lvl="1" indent="-571500" eaLnBrk="1" hangingPunct="1">
              <a:spcBef>
                <a:spcPts val="600"/>
              </a:spcBef>
              <a:spcAft>
                <a:spcPts val="600"/>
              </a:spcAft>
              <a:buFont typeface="Wingdings" panose="05000000000000000000" pitchFamily="2" charset="2"/>
              <a:buChar char="p"/>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一種</a:t>
            </a:r>
            <a:r>
              <a:rPr lang="zh-TW" altLang="en-US" sz="36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結構化</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的表現方式</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marL="1028700" lvl="1" indent="-571500" eaLnBrk="1" hangingPunct="1">
              <a:spcBef>
                <a:spcPts val="600"/>
              </a:spcBef>
              <a:spcAft>
                <a:spcPts val="600"/>
              </a:spcAft>
              <a:buFont typeface="Wingdings" panose="05000000000000000000" pitchFamily="2" charset="2"/>
              <a:buChar char="p"/>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透過</a:t>
            </a:r>
            <a:r>
              <a:rPr lang="zh-TW" altLang="en-US" sz="36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抽象化</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將實際上的事物轉化成虛擬的圖形、關係、文字等概念</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marL="571500" indent="-571500" eaLnBrk="1" hangingPunct="1">
              <a:spcBef>
                <a:spcPts val="600"/>
              </a:spcBef>
              <a:spcAft>
                <a:spcPts val="600"/>
              </a:spcAft>
              <a:buFont typeface="Wingdings" panose="05000000000000000000" pitchFamily="2" charset="2"/>
              <a:buChar char="ü"/>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Domain Model</a:t>
            </a:r>
          </a:p>
          <a:p>
            <a:pPr marL="1028700" lvl="1" indent="-571500" eaLnBrk="1" hangingPunct="1">
              <a:spcBef>
                <a:spcPts val="600"/>
              </a:spcBef>
              <a:spcAft>
                <a:spcPts val="600"/>
              </a:spcAft>
              <a:buFont typeface="Wingdings" panose="05000000000000000000" pitchFamily="2" charset="2"/>
              <a:buChar char="p"/>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將某個</a:t>
            </a:r>
            <a:r>
              <a:rPr lang="zh-TW" altLang="en-US" sz="36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問題領域</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中特有的知識，</a:t>
            </a:r>
            <a:r>
              <a:rPr lang="zh-TW" altLang="en-US" sz="36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抽象化</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成具有結構的圖形、關係、文字等內容</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endPar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20491"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cs typeface="Times New Roman" panose="02020603050405020304" pitchFamily="18" charset="0"/>
              </a:rPr>
              <a:t>什麼是</a:t>
            </a:r>
            <a:r>
              <a:rPr lang="en-US" altLang="zh-TW" sz="4800">
                <a:cs typeface="Times New Roman" panose="02020603050405020304" pitchFamily="18" charset="0"/>
              </a:rPr>
              <a:t>Domain Model</a:t>
            </a:r>
            <a:endParaRPr lang="zh-TW" altLang="en-US">
              <a:cs typeface="Times New Roman" panose="02020603050405020304" pitchFamily="18" charset="0"/>
            </a:endParaRPr>
          </a:p>
        </p:txBody>
      </p:sp>
    </p:spTree>
  </p:cSld>
  <p:clrMapOvr>
    <a:masterClrMapping/>
  </p:clrMapOvr>
  <p:transition spd="slow">
    <p:pu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2531"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22532"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22533"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22534"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2535"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22536"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7"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3304E7C6-F351-4134-A7DC-2112502AB27D}" type="slidenum">
              <a:rPr lang="en-US" altLang="zh-TW" smtClean="0">
                <a:solidFill>
                  <a:srgbClr val="FFFFFF"/>
                </a:solidFill>
              </a:rPr>
              <a:pPr>
                <a:spcBef>
                  <a:spcPct val="0"/>
                </a:spcBef>
                <a:buFontTx/>
                <a:buNone/>
              </a:pPr>
              <a:t>8</a:t>
            </a:fld>
            <a:endParaRPr lang="zh-TW" altLang="en-US" smtClean="0"/>
          </a:p>
        </p:txBody>
      </p:sp>
      <p:sp>
        <p:nvSpPr>
          <p:cNvPr id="22538"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4800">
                <a:cs typeface="Times New Roman" panose="02020603050405020304" pitchFamily="18" charset="0"/>
              </a:rPr>
              <a:t>Model</a:t>
            </a:r>
            <a:r>
              <a:rPr lang="zh-TW" altLang="en-US" sz="4800">
                <a:cs typeface="Times New Roman" panose="02020603050405020304" pitchFamily="18" charset="0"/>
              </a:rPr>
              <a:t> </a:t>
            </a:r>
            <a:r>
              <a:rPr lang="en-US" altLang="zh-TW" sz="4800">
                <a:cs typeface="Times New Roman" panose="02020603050405020304" pitchFamily="18" charset="0"/>
              </a:rPr>
              <a:t>vs. Reality</a:t>
            </a:r>
            <a:endParaRPr lang="zh-TW" altLang="en-US">
              <a:cs typeface="Times New Roman" panose="02020603050405020304" pitchFamily="18" charset="0"/>
            </a:endParaRPr>
          </a:p>
        </p:txBody>
      </p:sp>
      <p:pic>
        <p:nvPicPr>
          <p:cNvPr id="22539" name="圖片 12" descr="obama_cartoon_photo_.jpg"/>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58950" y="2909888"/>
            <a:ext cx="4148138" cy="414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圖片 13" descr="barack-obama-laughing.jpg"/>
          <p:cNvPicPr>
            <a:picLocks noChangeAspect="1"/>
          </p:cNvPicPr>
          <p:nvPr/>
        </p:nvPicPr>
        <p:blipFill>
          <a:blip r:embed="rId5">
            <a:extLst>
              <a:ext uri="{28A0092B-C50C-407E-A947-70E740481C1C}">
                <a14:useLocalDpi xmlns:a14="http://schemas.microsoft.com/office/drawing/2010/main" val="0"/>
              </a:ext>
            </a:extLst>
          </a:blip>
          <a:srcRect l="23672"/>
          <a:stretch>
            <a:fillRect/>
          </a:stretch>
        </p:blipFill>
        <p:spPr bwMode="auto">
          <a:xfrm>
            <a:off x="7035800" y="3036888"/>
            <a:ext cx="4622800" cy="402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4579"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24580"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24581"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24582"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4583"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24584"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5"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9834D153-C80A-4C07-8380-BCEA5FAF258A}" type="slidenum">
              <a:rPr lang="en-US" altLang="zh-TW" smtClean="0">
                <a:solidFill>
                  <a:srgbClr val="FFFFFF"/>
                </a:solidFill>
              </a:rPr>
              <a:pPr>
                <a:spcBef>
                  <a:spcPct val="0"/>
                </a:spcBef>
                <a:buFontTx/>
                <a:buNone/>
              </a:pPr>
              <a:t>9</a:t>
            </a:fld>
            <a:endParaRPr lang="zh-TW" altLang="en-US" smtClean="0"/>
          </a:p>
        </p:txBody>
      </p:sp>
      <p:sp>
        <p:nvSpPr>
          <p:cNvPr id="2" name="矩形 1"/>
          <p:cNvSpPr/>
          <p:nvPr/>
        </p:nvSpPr>
        <p:spPr>
          <a:xfrm>
            <a:off x="1885950" y="2146300"/>
            <a:ext cx="9569450" cy="68453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marL="571500" indent="-571500" eaLnBrk="1" hangingPunct="1">
              <a:spcBef>
                <a:spcPts val="600"/>
              </a:spcBef>
              <a:spcAft>
                <a:spcPts val="600"/>
              </a:spcAft>
              <a:buFont typeface="Wingdings" panose="05000000000000000000" pitchFamily="2" charset="2"/>
              <a:buChar char="ü"/>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模型是現實世界的簡化</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marL="1028700" lvl="1" indent="-571500" eaLnBrk="1" hangingPunct="1">
              <a:spcBef>
                <a:spcPts val="600"/>
              </a:spcBef>
              <a:spcAft>
                <a:spcPts val="600"/>
              </a:spcAft>
              <a:buFont typeface="Wingdings" panose="05000000000000000000" pitchFamily="2" charset="2"/>
              <a:buChar char="p"/>
              <a:defRPr/>
            </a:pPr>
            <a:r>
              <a:rPr lang="zh-TW" altLang="en-US" sz="36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抽象化</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概念化</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歸類</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marL="1028700" lvl="1" indent="-571500" eaLnBrk="1" hangingPunct="1">
              <a:spcBef>
                <a:spcPts val="600"/>
              </a:spcBef>
              <a:spcAft>
                <a:spcPts val="600"/>
              </a:spcAft>
              <a:buFont typeface="Wingdings" panose="05000000000000000000" pitchFamily="2" charset="2"/>
              <a:buChar char="p"/>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模型機</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概念機</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marL="1028700" lvl="1" indent="-571500" eaLnBrk="1" hangingPunct="1">
              <a:spcBef>
                <a:spcPts val="600"/>
              </a:spcBef>
              <a:spcAft>
                <a:spcPts val="600"/>
              </a:spcAft>
              <a:buFont typeface="Wingdings" panose="05000000000000000000" pitchFamily="2" charset="2"/>
              <a:buChar char="p"/>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系統藍圖</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層次性</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36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能捨才能得</a:t>
            </a:r>
            <a:endParaRPr lang="en-US" altLang="zh-TW" sz="36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571500" indent="-571500" eaLnBrk="1" hangingPunct="1">
              <a:spcBef>
                <a:spcPts val="600"/>
              </a:spcBef>
              <a:spcAft>
                <a:spcPts val="600"/>
              </a:spcAft>
              <a:buFont typeface="Wingdings" panose="05000000000000000000" pitchFamily="2" charset="2"/>
              <a:buChar char="ü"/>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模型是系統的抽象化</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marL="1028700" lvl="1" indent="-571500" eaLnBrk="1" hangingPunct="1">
              <a:spcBef>
                <a:spcPts val="600"/>
              </a:spcBef>
              <a:spcAft>
                <a:spcPts val="600"/>
              </a:spcAft>
              <a:buFont typeface="Wingdings" panose="05000000000000000000" pitchFamily="2" charset="2"/>
              <a:buChar char="p"/>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透過建立模型了解所要開發的系統</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marL="571500" indent="-571500" eaLnBrk="1" hangingPunct="1">
              <a:spcBef>
                <a:spcPts val="600"/>
              </a:spcBef>
              <a:spcAft>
                <a:spcPts val="600"/>
              </a:spcAft>
              <a:buFont typeface="Wingdings" panose="05000000000000000000" pitchFamily="2" charset="2"/>
              <a:buChar char="ü"/>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針對複雜系統建立模型的主要原因：</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marL="1028700" lvl="1" indent="-571500" eaLnBrk="1" hangingPunct="1">
              <a:spcBef>
                <a:spcPts val="600"/>
              </a:spcBef>
              <a:spcAft>
                <a:spcPts val="600"/>
              </a:spcAft>
              <a:buFont typeface="Wingdings" panose="05000000000000000000" pitchFamily="2" charset="2"/>
              <a:buChar char="p"/>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我們無法全盤了解複雜的系統（對複雜性的理解限制）</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24587"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4800">
                <a:cs typeface="Times New Roman" panose="02020603050405020304" pitchFamily="18" charset="0"/>
              </a:rPr>
              <a:t>Model,</a:t>
            </a:r>
            <a:r>
              <a:rPr lang="zh-TW" altLang="en-US" sz="4800">
                <a:cs typeface="Times New Roman" panose="02020603050405020304" pitchFamily="18" charset="0"/>
              </a:rPr>
              <a:t> </a:t>
            </a:r>
            <a:r>
              <a:rPr lang="en-US" altLang="zh-TW" sz="4800">
                <a:cs typeface="Times New Roman" panose="02020603050405020304" pitchFamily="18" charset="0"/>
              </a:rPr>
              <a:t>What? Why?</a:t>
            </a:r>
            <a:endParaRPr lang="zh-TW" altLang="en-US">
              <a:cs typeface="Times New Roman" panose="02020603050405020304" pitchFamily="18" charset="0"/>
            </a:endParaRPr>
          </a:p>
        </p:txBody>
      </p:sp>
      <p:pic>
        <p:nvPicPr>
          <p:cNvPr id="12303" name="Picture 15" descr="http://2.bp.blogspot.com/-7BOKGbIoNMg/TsUQKBTmoRI/AAAAAAAAAYM/0ahtr2btM88/s1600/DSC_0184.JPG"/>
          <p:cNvPicPr>
            <a:picLocks noChangeAspect="1" noChangeArrowheads="1"/>
          </p:cNvPicPr>
          <p:nvPr/>
        </p:nvPicPr>
        <p:blipFill rotWithShape="1">
          <a:blip r:embed="rId4">
            <a:extLst>
              <a:ext uri="{28A0092B-C50C-407E-A947-70E740481C1C}">
                <a14:useLocalDpi xmlns:a14="http://schemas.microsoft.com/office/drawing/2010/main" val="0"/>
              </a:ext>
            </a:extLst>
          </a:blip>
          <a:srcRect l="15685" r="19410" b="28766"/>
          <a:stretch/>
        </p:blipFill>
        <p:spPr bwMode="auto">
          <a:xfrm>
            <a:off x="8026400" y="2248712"/>
            <a:ext cx="3200400" cy="23324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ransition spd="slow">
    <p:pu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6627"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26628"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26629"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26630"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6631"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26632"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3"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0DF13318-1CF2-472F-A55C-1CFC1BF019DC}" type="slidenum">
              <a:rPr lang="en-US" altLang="zh-TW" smtClean="0">
                <a:solidFill>
                  <a:srgbClr val="FFFFFF"/>
                </a:solidFill>
              </a:rPr>
              <a:pPr>
                <a:spcBef>
                  <a:spcPct val="0"/>
                </a:spcBef>
                <a:buFontTx/>
                <a:buNone/>
              </a:pPr>
              <a:t>10</a:t>
            </a:fld>
            <a:endParaRPr lang="zh-TW" altLang="en-US" smtClean="0"/>
          </a:p>
        </p:txBody>
      </p:sp>
      <p:sp>
        <p:nvSpPr>
          <p:cNvPr id="26634"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七橋問題</a:t>
            </a:r>
            <a:endParaRPr lang="zh-TW" altLang="en-US"/>
          </a:p>
        </p:txBody>
      </p:sp>
      <p:pic>
        <p:nvPicPr>
          <p:cNvPr id="26635" name="Picture 2"/>
          <p:cNvPicPr>
            <a:picLocks noChangeAspect="1" noChangeArrowheads="1"/>
          </p:cNvPicPr>
          <p:nvPr/>
        </p:nvPicPr>
        <p:blipFill>
          <a:blip r:embed="rId4">
            <a:extLst>
              <a:ext uri="{28A0092B-C50C-407E-A947-70E740481C1C}">
                <a14:useLocalDpi xmlns:a14="http://schemas.microsoft.com/office/drawing/2010/main" val="0"/>
              </a:ext>
            </a:extLst>
          </a:blip>
          <a:srcRect l="6316" r="5573"/>
          <a:stretch>
            <a:fillRect/>
          </a:stretch>
        </p:blipFill>
        <p:spPr bwMode="auto">
          <a:xfrm>
            <a:off x="1450975" y="2297113"/>
            <a:ext cx="11002963" cy="387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36" name="Picture 6" descr="C:\Users\scar_su\AppData\Local\Microsoft\Windows\Temporary Internet Files\Content.IE5\ZO9JHTNH\MC900434411[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64775" y="7011988"/>
            <a:ext cx="1885950" cy="212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7" name="object 70"/>
          <p:cNvSpPr txBox="1">
            <a:spLocks noChangeArrowheads="1"/>
          </p:cNvSpPr>
          <p:nvPr/>
        </p:nvSpPr>
        <p:spPr bwMode="auto">
          <a:xfrm>
            <a:off x="1450975" y="6465888"/>
            <a:ext cx="8556625"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可不可以每座橋恰好只走過一遍，並回到原出發點？</a:t>
            </a:r>
            <a:endParaRPr lang="zh-TW" altLang="en-US"/>
          </a:p>
        </p:txBody>
      </p:sp>
    </p:spTree>
  </p:cSld>
  <p:clrMapOvr>
    <a:masterClrMapping/>
  </p:clrMapOvr>
  <p:transition spd="slow">
    <p:pu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8675"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28676"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28677"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28678"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8679"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28680"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1"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2B90536D-6DD6-4EF6-9246-F29ABE783885}" type="slidenum">
              <a:rPr lang="en-US" altLang="zh-TW" smtClean="0">
                <a:solidFill>
                  <a:srgbClr val="FFFFFF"/>
                </a:solidFill>
              </a:rPr>
              <a:pPr>
                <a:spcBef>
                  <a:spcPct val="0"/>
                </a:spcBef>
                <a:buFontTx/>
                <a:buNone/>
              </a:pPr>
              <a:t>11</a:t>
            </a:fld>
            <a:endParaRPr lang="zh-TW" altLang="en-US" smtClean="0"/>
          </a:p>
        </p:txBody>
      </p:sp>
      <p:sp>
        <p:nvSpPr>
          <p:cNvPr id="28682"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七橋問題</a:t>
            </a:r>
            <a:endParaRPr lang="zh-TW" altLang="en-US"/>
          </a:p>
        </p:txBody>
      </p:sp>
      <p:pic>
        <p:nvPicPr>
          <p:cNvPr id="2868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l="6316" r="5573"/>
          <a:stretch>
            <a:fillRect/>
          </a:stretch>
        </p:blipFill>
        <p:spPr bwMode="auto">
          <a:xfrm>
            <a:off x="7112000" y="803275"/>
            <a:ext cx="4724400" cy="166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684" name="Rectangle 2" descr="Rectangle: Click to edit Master text styles&#10;Second level&#10;Third level&#10;Fourth level&#10;Fifth level"/>
          <p:cNvSpPr>
            <a:spLocks noGrp="1" noChangeArrowheads="1"/>
          </p:cNvSpPr>
          <p:nvPr>
            <p:ph type="body" idx="1"/>
          </p:nvPr>
        </p:nvSpPr>
        <p:spPr>
          <a:xfrm>
            <a:off x="1450975" y="2719388"/>
            <a:ext cx="10645775" cy="2462212"/>
          </a:xfrm>
        </p:spPr>
        <p:txBody>
          <a:bodyPr/>
          <a:lstStyle/>
          <a:p>
            <a:pPr marL="0" indent="0" eaLnBrk="1" hangingPunct="1">
              <a:lnSpc>
                <a:spcPct val="110000"/>
              </a:lnSpc>
              <a:buClr>
                <a:srgbClr val="CC00CC"/>
              </a:buClr>
              <a:buFont typeface="Wingdings" panose="05000000000000000000" pitchFamily="2" charset="2"/>
              <a:buNone/>
            </a:pPr>
            <a:r>
              <a:rPr lang="zh-TW" altLang="en-US" sz="4800" u="sng" smtClean="0">
                <a:solidFill>
                  <a:srgbClr val="CC9900"/>
                </a:solidFill>
              </a:rPr>
              <a:t>尤拉</a:t>
            </a:r>
            <a:r>
              <a:rPr lang="zh-TW" altLang="en-US" sz="4800" smtClean="0">
                <a:solidFill>
                  <a:srgbClr val="CC9900"/>
                </a:solidFill>
              </a:rPr>
              <a:t>發現七橋問題就相當於問：</a:t>
            </a:r>
            <a:r>
              <a:rPr lang="en-US" altLang="zh-TW" sz="4800" smtClean="0">
                <a:solidFill>
                  <a:srgbClr val="CC9900"/>
                </a:solidFill>
              </a:rPr>
              <a:t/>
            </a:r>
            <a:br>
              <a:rPr lang="en-US" altLang="zh-TW" sz="4800" smtClean="0">
                <a:solidFill>
                  <a:srgbClr val="CC9900"/>
                </a:solidFill>
              </a:rPr>
            </a:br>
            <a:r>
              <a:rPr lang="zh-TW" altLang="en-US" sz="4800" smtClean="0">
                <a:solidFill>
                  <a:srgbClr val="CC9900"/>
                </a:solidFill>
              </a:rPr>
              <a:t>下圖可否一筆描繪，而且起點等於終點？（陸地和小島：</a:t>
            </a:r>
            <a:r>
              <a:rPr lang="zh-TW" altLang="en-US" sz="4800" smtClean="0">
                <a:solidFill>
                  <a:srgbClr val="0000CC"/>
                </a:solidFill>
              </a:rPr>
              <a:t>點</a:t>
            </a:r>
            <a:r>
              <a:rPr lang="zh-TW" altLang="en-US" sz="4800" smtClean="0">
                <a:solidFill>
                  <a:srgbClr val="CC9900"/>
                </a:solidFill>
              </a:rPr>
              <a:t>，橋：</a:t>
            </a:r>
            <a:r>
              <a:rPr lang="zh-TW" altLang="en-US" sz="4800" smtClean="0">
                <a:solidFill>
                  <a:srgbClr val="0000CC"/>
                </a:solidFill>
              </a:rPr>
              <a:t>線條</a:t>
            </a:r>
            <a:r>
              <a:rPr lang="zh-TW" altLang="en-US" sz="4800" smtClean="0">
                <a:solidFill>
                  <a:srgbClr val="CC9900"/>
                </a:solidFill>
              </a:rPr>
              <a:t>）</a:t>
            </a:r>
          </a:p>
        </p:txBody>
      </p:sp>
      <p:pic>
        <p:nvPicPr>
          <p:cNvPr id="28685" name="Picture 2" descr="C:\Users\scar_su\AppData\Local\Microsoft\Windows\Temporary Internet Files\Content.IE5\ZO9JHTNH\MC900424466[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04450" y="7197725"/>
            <a:ext cx="1974850"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6" name="Picture 3"/>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74838" y="5607050"/>
            <a:ext cx="3657600" cy="318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Text Box 5"/>
          <p:cNvSpPr txBox="1">
            <a:spLocks noChangeArrowheads="1"/>
          </p:cNvSpPr>
          <p:nvPr/>
        </p:nvSpPr>
        <p:spPr bwMode="auto">
          <a:xfrm>
            <a:off x="6197600" y="5715000"/>
            <a:ext cx="3810000" cy="1384300"/>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2700000" scaled="1"/>
          </a:gradFill>
          <a:ln w="12700" cap="sq" algn="ctr">
            <a:solidFill>
              <a:srgbClr val="FFFFFF"/>
            </a:solidFill>
            <a:miter lim="800000"/>
            <a:headEnd/>
            <a:tailEnd/>
          </a:ln>
          <a:effectLst>
            <a:outerShdw dist="107763" dir="2700000" algn="ctr" rotWithShape="0">
              <a:schemeClr val="bg2"/>
            </a:outerShdw>
          </a:effectLst>
        </p:spPr>
        <p:txBody>
          <a:bodyPr>
            <a:spAutoFit/>
          </a:bodyPr>
          <a:lstStyle/>
          <a:p>
            <a:pPr eaLnBrk="1" hangingPunct="1">
              <a:defRPr/>
            </a:pPr>
            <a:r>
              <a:rPr lang="zh-TW" altLang="en-US" sz="2800" dirty="0">
                <a:solidFill>
                  <a:schemeClr val="bg1"/>
                </a:solidFill>
                <a:latin typeface="微軟正黑體" panose="020B0604030504040204" pitchFamily="34" charset="-120"/>
                <a:ea typeface="微軟正黑體" panose="020B0604030504040204" pitchFamily="34" charset="-120"/>
                <a:cs typeface="Times New Roman" pitchFamily="18" charset="0"/>
              </a:rPr>
              <a:t>模型 </a:t>
            </a:r>
            <a:r>
              <a:rPr lang="zh-TW" altLang="en-US" sz="2800" dirty="0">
                <a:solidFill>
                  <a:schemeClr val="bg1"/>
                </a:solidFill>
                <a:latin typeface="微軟正黑體" panose="020B0604030504040204" pitchFamily="34" charset="-120"/>
                <a:ea typeface="微軟正黑體" panose="020B0604030504040204" pitchFamily="34" charset="-120"/>
                <a:cs typeface="Times New Roman" pitchFamily="18" charset="0"/>
                <a:sym typeface="Wingdings" pitchFamily="2" charset="2"/>
              </a:rPr>
              <a:t></a:t>
            </a:r>
            <a:r>
              <a:rPr lang="zh-TW" altLang="en-US" sz="2800" dirty="0">
                <a:solidFill>
                  <a:schemeClr val="bg1"/>
                </a:solidFill>
                <a:latin typeface="微軟正黑體" panose="020B0604030504040204" pitchFamily="34" charset="-120"/>
                <a:ea typeface="微軟正黑體" panose="020B0604030504040204" pitchFamily="34" charset="-120"/>
                <a:cs typeface="Times New Roman" pitchFamily="18" charset="0"/>
              </a:rPr>
              <a:t>簡化問題</a:t>
            </a:r>
            <a:r>
              <a:rPr lang="en-US" altLang="zh-TW" sz="2800" dirty="0">
                <a:solidFill>
                  <a:schemeClr val="bg1"/>
                </a:solidFill>
                <a:latin typeface="微軟正黑體" panose="020B0604030504040204" pitchFamily="34" charset="-120"/>
                <a:ea typeface="微軟正黑體" panose="020B0604030504040204" pitchFamily="34" charset="-120"/>
                <a:cs typeface="Times New Roman" pitchFamily="18" charset="0"/>
              </a:rPr>
              <a:t>!</a:t>
            </a:r>
          </a:p>
          <a:p>
            <a:pPr eaLnBrk="1" hangingPunct="1">
              <a:defRPr/>
            </a:pPr>
            <a:r>
              <a:rPr lang="zh-TW" altLang="en-US" sz="2800" dirty="0">
                <a:solidFill>
                  <a:schemeClr val="bg1"/>
                </a:solidFill>
                <a:latin typeface="微軟正黑體" panose="020B0604030504040204" pitchFamily="34" charset="-120"/>
                <a:ea typeface="微軟正黑體" panose="020B0604030504040204" pitchFamily="34" charset="-120"/>
                <a:cs typeface="Times New Roman" pitchFamily="18" charset="0"/>
              </a:rPr>
              <a:t>抽象化 </a:t>
            </a:r>
            <a:r>
              <a:rPr lang="zh-TW" altLang="en-US" sz="2800" dirty="0">
                <a:solidFill>
                  <a:schemeClr val="bg1"/>
                </a:solidFill>
                <a:latin typeface="微軟正黑體" panose="020B0604030504040204" pitchFamily="34" charset="-120"/>
                <a:ea typeface="微軟正黑體" panose="020B0604030504040204" pitchFamily="34" charset="-120"/>
                <a:cs typeface="Times New Roman" pitchFamily="18" charset="0"/>
                <a:sym typeface="Wingdings" pitchFamily="2" charset="2"/>
              </a:rPr>
              <a:t> </a:t>
            </a:r>
            <a:r>
              <a:rPr lang="zh-TW" altLang="en-US" sz="2800" dirty="0">
                <a:solidFill>
                  <a:schemeClr val="bg1"/>
                </a:solidFill>
                <a:latin typeface="微軟正黑體" panose="020B0604030504040204" pitchFamily="34" charset="-120"/>
                <a:ea typeface="微軟正黑體" panose="020B0604030504040204" pitchFamily="34" charset="-120"/>
                <a:cs typeface="Times New Roman" pitchFamily="18" charset="0"/>
              </a:rPr>
              <a:t>尋求共同解</a:t>
            </a:r>
            <a:r>
              <a:rPr lang="en-US" altLang="zh-TW" sz="2800" dirty="0">
                <a:solidFill>
                  <a:schemeClr val="bg1"/>
                </a:solidFill>
                <a:latin typeface="微軟正黑體" panose="020B0604030504040204" pitchFamily="34" charset="-120"/>
                <a:ea typeface="微軟正黑體" panose="020B0604030504040204" pitchFamily="34" charset="-120"/>
                <a:cs typeface="Times New Roman" pitchFamily="18" charset="0"/>
              </a:rPr>
              <a:t>.</a:t>
            </a:r>
          </a:p>
          <a:p>
            <a:pPr eaLnBrk="1" hangingPunct="1">
              <a:defRPr/>
            </a:pPr>
            <a:r>
              <a:rPr lang="zh-TW" altLang="en-US" sz="2800" dirty="0">
                <a:solidFill>
                  <a:schemeClr val="bg1"/>
                </a:solidFill>
                <a:latin typeface="微軟正黑體" panose="020B0604030504040204" pitchFamily="34" charset="-120"/>
                <a:ea typeface="微軟正黑體" panose="020B0604030504040204" pitchFamily="34" charset="-120"/>
                <a:cs typeface="Times New Roman" pitchFamily="18" charset="0"/>
              </a:rPr>
              <a:t>觀異求同</a:t>
            </a:r>
          </a:p>
        </p:txBody>
      </p:sp>
      <p:sp>
        <p:nvSpPr>
          <p:cNvPr id="23" name="Text Box 6"/>
          <p:cNvSpPr txBox="1">
            <a:spLocks noChangeArrowheads="1"/>
          </p:cNvSpPr>
          <p:nvPr/>
        </p:nvSpPr>
        <p:spPr bwMode="auto">
          <a:xfrm>
            <a:off x="6197600" y="7681913"/>
            <a:ext cx="3810000" cy="954087"/>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2700000" scaled="1"/>
          </a:gradFill>
          <a:ln w="12700" cap="sq" algn="ctr">
            <a:solidFill>
              <a:srgbClr val="FFFFFF"/>
            </a:solidFill>
            <a:miter lim="800000"/>
            <a:headEnd/>
            <a:tailEnd/>
          </a:ln>
          <a:effectLst>
            <a:outerShdw dist="107763" dir="2700000" algn="ctr" rotWithShape="0">
              <a:schemeClr val="bg2"/>
            </a:outerShdw>
          </a:effectLst>
        </p:spPr>
        <p:txBody>
          <a:bodyPr>
            <a:spAutoFit/>
          </a:bodyPr>
          <a:lstStyle/>
          <a:p>
            <a:pPr eaLnBrk="1" hangingPunct="1">
              <a:defRPr/>
            </a:pPr>
            <a:r>
              <a:rPr lang="zh-TW" altLang="en-US" sz="2800" dirty="0">
                <a:solidFill>
                  <a:schemeClr val="bg1"/>
                </a:solidFill>
                <a:latin typeface="微軟正黑體" panose="020B0604030504040204" pitchFamily="34" charset="-120"/>
                <a:ea typeface="微軟正黑體" panose="020B0604030504040204" pitchFamily="34" charset="-120"/>
                <a:cs typeface="Times New Roman" pitchFamily="18" charset="0"/>
              </a:rPr>
              <a:t>張無忌打太極</a:t>
            </a:r>
          </a:p>
          <a:p>
            <a:pPr eaLnBrk="1" hangingPunct="1">
              <a:defRPr/>
            </a:pPr>
            <a:r>
              <a:rPr lang="en-US" altLang="zh-TW" sz="2800" dirty="0">
                <a:solidFill>
                  <a:schemeClr val="bg1"/>
                </a:solidFill>
                <a:latin typeface="微軟正黑體" panose="020B0604030504040204" pitchFamily="34" charset="-120"/>
                <a:ea typeface="微軟正黑體" panose="020B0604030504040204" pitchFamily="34" charset="-120"/>
                <a:cs typeface="Times New Roman" pitchFamily="18" charset="0"/>
              </a:rPr>
              <a:t>~</a:t>
            </a:r>
            <a:r>
              <a:rPr lang="zh-TW" altLang="en-US" sz="2800" dirty="0">
                <a:solidFill>
                  <a:schemeClr val="bg1"/>
                </a:solidFill>
                <a:latin typeface="微軟正黑體" panose="020B0604030504040204" pitchFamily="34" charset="-120"/>
                <a:ea typeface="微軟正黑體" panose="020B0604030504040204" pitchFamily="34" charset="-120"/>
                <a:cs typeface="Times New Roman" pitchFamily="18" charset="0"/>
              </a:rPr>
              <a:t>參透領悟 </a:t>
            </a:r>
            <a:r>
              <a:rPr lang="zh-TW" altLang="en-US" sz="2800" dirty="0">
                <a:solidFill>
                  <a:schemeClr val="bg1"/>
                </a:solidFill>
                <a:latin typeface="微軟正黑體" panose="020B0604030504040204" pitchFamily="34" charset="-120"/>
                <a:ea typeface="微軟正黑體" panose="020B0604030504040204" pitchFamily="34" charset="-120"/>
                <a:cs typeface="Times New Roman" pitchFamily="18" charset="0"/>
                <a:sym typeface="Wingdings" pitchFamily="2" charset="2"/>
              </a:rPr>
              <a:t></a:t>
            </a:r>
            <a:r>
              <a:rPr lang="zh-TW" altLang="en-US" sz="2800" dirty="0">
                <a:solidFill>
                  <a:schemeClr val="bg1"/>
                </a:solidFill>
                <a:latin typeface="微軟正黑體" panose="020B0604030504040204" pitchFamily="34" charset="-120"/>
                <a:ea typeface="微軟正黑體" panose="020B0604030504040204" pitchFamily="34" charset="-120"/>
                <a:cs typeface="Times New Roman" pitchFamily="18" charset="0"/>
              </a:rPr>
              <a:t>馭繁由簡</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30723"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30724"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30725"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30726"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30727"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30728"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9"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566C3EB5-3456-40CC-97CB-EED926FA1F69}" type="slidenum">
              <a:rPr lang="en-US" altLang="zh-TW" smtClean="0">
                <a:solidFill>
                  <a:srgbClr val="FFFFFF"/>
                </a:solidFill>
              </a:rPr>
              <a:pPr>
                <a:spcBef>
                  <a:spcPct val="0"/>
                </a:spcBef>
                <a:buFontTx/>
                <a:buNone/>
              </a:pPr>
              <a:t>12</a:t>
            </a:fld>
            <a:endParaRPr lang="zh-TW" altLang="en-US" smtClean="0"/>
          </a:p>
        </p:txBody>
      </p:sp>
      <p:sp>
        <p:nvSpPr>
          <p:cNvPr id="2" name="矩形 1"/>
          <p:cNvSpPr/>
          <p:nvPr/>
        </p:nvSpPr>
        <p:spPr>
          <a:xfrm>
            <a:off x="1885950" y="2146300"/>
            <a:ext cx="9569450" cy="36449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marL="571500" indent="-571500" eaLnBrk="1" hangingPunct="1">
              <a:spcBef>
                <a:spcPts val="600"/>
              </a:spcBef>
              <a:spcAft>
                <a:spcPts val="600"/>
              </a:spcAft>
              <a:buFont typeface="Wingdings" panose="05000000000000000000" pitchFamily="2" charset="2"/>
              <a:buChar char="ü"/>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Make systems simpler and easier</a:t>
            </a:r>
          </a:p>
          <a:p>
            <a:pPr marL="571500" indent="-571500" eaLnBrk="1" hangingPunct="1">
              <a:spcBef>
                <a:spcPts val="600"/>
              </a:spcBef>
              <a:spcAft>
                <a:spcPts val="600"/>
              </a:spcAft>
              <a:buFont typeface="Wingdings" panose="05000000000000000000" pitchFamily="2" charset="2"/>
              <a:buChar char="ü"/>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Make changes cheaper and easier</a:t>
            </a:r>
          </a:p>
          <a:p>
            <a:pPr marL="571500" indent="-571500" eaLnBrk="1" hangingPunct="1">
              <a:spcBef>
                <a:spcPts val="600"/>
              </a:spcBef>
              <a:spcAft>
                <a:spcPts val="600"/>
              </a:spcAft>
              <a:buFont typeface="Wingdings" panose="05000000000000000000" pitchFamily="2" charset="2"/>
              <a:buChar char="ü"/>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Make business more agile and adaptive</a:t>
            </a:r>
          </a:p>
          <a:p>
            <a:pPr marL="571500" indent="-571500" eaLnBrk="1" hangingPunct="1">
              <a:spcBef>
                <a:spcPts val="600"/>
              </a:spcBef>
              <a:spcAft>
                <a:spcPts val="600"/>
              </a:spcAft>
              <a:buFont typeface="Wingdings" panose="05000000000000000000" pitchFamily="2" charset="2"/>
              <a:buChar char="ü"/>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Data Models are only a </a:t>
            </a:r>
            <a:r>
              <a:rPr lang="en-US" altLang="zh-TW" sz="36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small part</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 of the system with </a:t>
            </a:r>
            <a:r>
              <a:rPr lang="en-US" altLang="zh-TW" sz="36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high impact</a:t>
            </a:r>
          </a:p>
        </p:txBody>
      </p:sp>
      <p:sp>
        <p:nvSpPr>
          <p:cNvPr id="30731"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4800">
                <a:cs typeface="Times New Roman" panose="02020603050405020304" pitchFamily="18" charset="0"/>
              </a:rPr>
              <a:t>Benefits from Domain Modeling</a:t>
            </a:r>
            <a:endParaRPr lang="zh-TW" altLang="en-US">
              <a:cs typeface="Times New Roman" panose="02020603050405020304" pitchFamily="18" charset="0"/>
            </a:endParaRPr>
          </a:p>
        </p:txBody>
      </p:sp>
    </p:spTree>
  </p:cSld>
  <p:clrMapOvr>
    <a:masterClrMapping/>
  </p:clrMapOvr>
  <p:transition spd="slow">
    <p:pu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32771"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32772"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32773"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32774"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32775"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32776"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7"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A1509B80-5AA8-438C-8D44-A7CE5FCA413A}" type="slidenum">
              <a:rPr lang="en-US" altLang="zh-TW" smtClean="0">
                <a:solidFill>
                  <a:srgbClr val="FFFFFF"/>
                </a:solidFill>
              </a:rPr>
              <a:pPr>
                <a:spcBef>
                  <a:spcPct val="0"/>
                </a:spcBef>
                <a:buFontTx/>
                <a:buNone/>
              </a:pPr>
              <a:t>13</a:t>
            </a:fld>
            <a:endParaRPr lang="zh-TW" altLang="en-US" smtClean="0"/>
          </a:p>
        </p:txBody>
      </p:sp>
      <p:sp>
        <p:nvSpPr>
          <p:cNvPr id="32778"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lgn="ctr" eaLnBrk="1" hangingPunct="1">
              <a:spcBef>
                <a:spcPct val="0"/>
              </a:spcBef>
              <a:buFontTx/>
              <a:buNone/>
            </a:pPr>
            <a:r>
              <a:rPr lang="zh-TW" altLang="en-US" sz="4800"/>
              <a:t>暖身</a:t>
            </a:r>
            <a:endParaRPr lang="zh-TW" altLang="en-US"/>
          </a:p>
        </p:txBody>
      </p:sp>
      <p:sp>
        <p:nvSpPr>
          <p:cNvPr id="32779" name="Text Box 3"/>
          <p:cNvSpPr txBox="1">
            <a:spLocks noChangeArrowheads="1"/>
          </p:cNvSpPr>
          <p:nvPr/>
        </p:nvSpPr>
        <p:spPr bwMode="auto">
          <a:xfrm>
            <a:off x="1643063" y="3232150"/>
            <a:ext cx="1108075"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學生</a:t>
            </a:r>
          </a:p>
        </p:txBody>
      </p:sp>
      <p:sp>
        <p:nvSpPr>
          <p:cNvPr id="32780" name="Text Box 4"/>
          <p:cNvSpPr txBox="1">
            <a:spLocks noChangeArrowheads="1"/>
          </p:cNvSpPr>
          <p:nvPr/>
        </p:nvSpPr>
        <p:spPr bwMode="auto">
          <a:xfrm>
            <a:off x="1643063" y="5030788"/>
            <a:ext cx="1108075"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老師</a:t>
            </a:r>
          </a:p>
        </p:txBody>
      </p:sp>
      <p:sp>
        <p:nvSpPr>
          <p:cNvPr id="32781" name="Text Box 5"/>
          <p:cNvSpPr txBox="1">
            <a:spLocks noChangeArrowheads="1"/>
          </p:cNvSpPr>
          <p:nvPr/>
        </p:nvSpPr>
        <p:spPr bwMode="auto">
          <a:xfrm>
            <a:off x="4767263" y="3700463"/>
            <a:ext cx="1108075"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電話</a:t>
            </a:r>
          </a:p>
        </p:txBody>
      </p:sp>
      <p:sp>
        <p:nvSpPr>
          <p:cNvPr id="32782" name="Text Box 6"/>
          <p:cNvSpPr txBox="1">
            <a:spLocks noChangeArrowheads="1"/>
          </p:cNvSpPr>
          <p:nvPr/>
        </p:nvSpPr>
        <p:spPr bwMode="auto">
          <a:xfrm>
            <a:off x="4767263" y="4684713"/>
            <a:ext cx="1357312"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3600"/>
              <a:t>Email</a:t>
            </a:r>
          </a:p>
        </p:txBody>
      </p:sp>
      <p:sp>
        <p:nvSpPr>
          <p:cNvPr id="32783" name="Text Box 7"/>
          <p:cNvSpPr txBox="1">
            <a:spLocks noChangeArrowheads="1"/>
          </p:cNvSpPr>
          <p:nvPr/>
        </p:nvSpPr>
        <p:spPr bwMode="auto">
          <a:xfrm>
            <a:off x="4767263" y="5670550"/>
            <a:ext cx="1108075"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手機</a:t>
            </a:r>
          </a:p>
        </p:txBody>
      </p:sp>
      <p:sp>
        <p:nvSpPr>
          <p:cNvPr id="32784" name="Text Box 8"/>
          <p:cNvSpPr txBox="1">
            <a:spLocks noChangeArrowheads="1"/>
          </p:cNvSpPr>
          <p:nvPr/>
        </p:nvSpPr>
        <p:spPr bwMode="auto">
          <a:xfrm>
            <a:off x="1643063" y="6829425"/>
            <a:ext cx="1108075"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家長</a:t>
            </a:r>
          </a:p>
        </p:txBody>
      </p:sp>
      <p:cxnSp>
        <p:nvCxnSpPr>
          <p:cNvPr id="32785" name="AutoShape 9"/>
          <p:cNvCxnSpPr>
            <a:cxnSpLocks noChangeShapeType="1"/>
            <a:stCxn id="32779" idx="3"/>
            <a:endCxn id="32781" idx="1"/>
          </p:cNvCxnSpPr>
          <p:nvPr/>
        </p:nvCxnSpPr>
        <p:spPr bwMode="auto">
          <a:xfrm>
            <a:off x="2751138" y="3554413"/>
            <a:ext cx="2016125" cy="46990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2786" name="AutoShape 10"/>
          <p:cNvCxnSpPr>
            <a:cxnSpLocks noChangeShapeType="1"/>
            <a:stCxn id="32780" idx="3"/>
            <a:endCxn id="32781" idx="1"/>
          </p:cNvCxnSpPr>
          <p:nvPr/>
        </p:nvCxnSpPr>
        <p:spPr bwMode="auto">
          <a:xfrm flipV="1">
            <a:off x="2751138" y="4024313"/>
            <a:ext cx="2016125" cy="1328737"/>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2787" name="AutoShape 11"/>
          <p:cNvCxnSpPr>
            <a:cxnSpLocks noChangeShapeType="1"/>
            <a:stCxn id="32784" idx="3"/>
            <a:endCxn id="32781" idx="1"/>
          </p:cNvCxnSpPr>
          <p:nvPr/>
        </p:nvCxnSpPr>
        <p:spPr bwMode="auto">
          <a:xfrm flipV="1">
            <a:off x="2751138" y="4024313"/>
            <a:ext cx="2016125" cy="312737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2788" name="AutoShape 12"/>
          <p:cNvCxnSpPr>
            <a:cxnSpLocks noChangeShapeType="1"/>
            <a:stCxn id="32779" idx="3"/>
            <a:endCxn id="32782" idx="1"/>
          </p:cNvCxnSpPr>
          <p:nvPr/>
        </p:nvCxnSpPr>
        <p:spPr bwMode="auto">
          <a:xfrm>
            <a:off x="2751138" y="3556000"/>
            <a:ext cx="2016125" cy="1452563"/>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2789" name="AutoShape 13"/>
          <p:cNvCxnSpPr>
            <a:cxnSpLocks noChangeShapeType="1"/>
            <a:stCxn id="32780" idx="3"/>
            <a:endCxn id="32782" idx="1"/>
          </p:cNvCxnSpPr>
          <p:nvPr/>
        </p:nvCxnSpPr>
        <p:spPr bwMode="auto">
          <a:xfrm flipV="1">
            <a:off x="2751138" y="5008563"/>
            <a:ext cx="2016125" cy="34607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2790" name="AutoShape 14"/>
          <p:cNvCxnSpPr>
            <a:cxnSpLocks noChangeShapeType="1"/>
            <a:stCxn id="32784" idx="3"/>
            <a:endCxn id="32783" idx="1"/>
          </p:cNvCxnSpPr>
          <p:nvPr/>
        </p:nvCxnSpPr>
        <p:spPr bwMode="auto">
          <a:xfrm flipV="1">
            <a:off x="2751138" y="5992813"/>
            <a:ext cx="2016125" cy="115887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2791" name="AutoShape 15"/>
          <p:cNvCxnSpPr>
            <a:cxnSpLocks noChangeShapeType="1"/>
            <a:stCxn id="32779" idx="3"/>
            <a:endCxn id="32783" idx="1"/>
          </p:cNvCxnSpPr>
          <p:nvPr/>
        </p:nvCxnSpPr>
        <p:spPr bwMode="auto">
          <a:xfrm>
            <a:off x="2751138" y="3554413"/>
            <a:ext cx="2016125" cy="243840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2792" name="AutoShape 16"/>
          <p:cNvCxnSpPr>
            <a:cxnSpLocks noChangeShapeType="1"/>
            <a:stCxn id="32780" idx="3"/>
            <a:endCxn id="32783" idx="1"/>
          </p:cNvCxnSpPr>
          <p:nvPr/>
        </p:nvCxnSpPr>
        <p:spPr bwMode="auto">
          <a:xfrm>
            <a:off x="2751138" y="5353050"/>
            <a:ext cx="2016125" cy="639763"/>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2793" name="AutoShape 17"/>
          <p:cNvCxnSpPr>
            <a:cxnSpLocks noChangeShapeType="1"/>
            <a:stCxn id="32784" idx="3"/>
            <a:endCxn id="32782" idx="1"/>
          </p:cNvCxnSpPr>
          <p:nvPr/>
        </p:nvCxnSpPr>
        <p:spPr bwMode="auto">
          <a:xfrm flipV="1">
            <a:off x="2751138" y="5008563"/>
            <a:ext cx="2016125" cy="2144712"/>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27" name="AutoShape 18"/>
          <p:cNvSpPr>
            <a:spLocks noChangeArrowheads="1"/>
          </p:cNvSpPr>
          <p:nvPr/>
        </p:nvSpPr>
        <p:spPr bwMode="auto">
          <a:xfrm>
            <a:off x="6508750" y="4354513"/>
            <a:ext cx="865188" cy="433387"/>
          </a:xfrm>
          <a:prstGeom prst="rightArrow">
            <a:avLst>
              <a:gd name="adj1" fmla="val 50000"/>
              <a:gd name="adj2" fmla="val 49909"/>
            </a:avLst>
          </a:prstGeom>
          <a:solidFill>
            <a:schemeClr val="accent1"/>
          </a:solidFill>
          <a:ln w="9525">
            <a:solidFill>
              <a:schemeClr val="tx1"/>
            </a:solidFill>
            <a:miter lim="800000"/>
            <a:headEnd/>
            <a:tailEnd/>
          </a:ln>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28" name="Text Box 19"/>
          <p:cNvSpPr txBox="1">
            <a:spLocks noChangeArrowheads="1"/>
          </p:cNvSpPr>
          <p:nvPr/>
        </p:nvSpPr>
        <p:spPr bwMode="auto">
          <a:xfrm>
            <a:off x="8045450" y="3959225"/>
            <a:ext cx="646113"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人</a:t>
            </a:r>
          </a:p>
        </p:txBody>
      </p:sp>
      <p:sp>
        <p:nvSpPr>
          <p:cNvPr id="29" name="Text Box 20"/>
          <p:cNvSpPr txBox="1">
            <a:spLocks noChangeArrowheads="1"/>
          </p:cNvSpPr>
          <p:nvPr/>
        </p:nvSpPr>
        <p:spPr bwMode="auto">
          <a:xfrm>
            <a:off x="8161338" y="5943600"/>
            <a:ext cx="1108075"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老師</a:t>
            </a:r>
          </a:p>
        </p:txBody>
      </p:sp>
      <p:sp>
        <p:nvSpPr>
          <p:cNvPr id="30" name="Text Box 21"/>
          <p:cNvSpPr txBox="1">
            <a:spLocks noChangeArrowheads="1"/>
          </p:cNvSpPr>
          <p:nvPr/>
        </p:nvSpPr>
        <p:spPr bwMode="auto">
          <a:xfrm>
            <a:off x="10623550" y="3038475"/>
            <a:ext cx="1108075"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電話</a:t>
            </a:r>
          </a:p>
        </p:txBody>
      </p:sp>
      <p:sp>
        <p:nvSpPr>
          <p:cNvPr id="31" name="Text Box 22"/>
          <p:cNvSpPr txBox="1">
            <a:spLocks noChangeArrowheads="1"/>
          </p:cNvSpPr>
          <p:nvPr/>
        </p:nvSpPr>
        <p:spPr bwMode="auto">
          <a:xfrm>
            <a:off x="10623550" y="4011613"/>
            <a:ext cx="1357313"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3600"/>
              <a:t>Email</a:t>
            </a:r>
          </a:p>
        </p:txBody>
      </p:sp>
      <p:sp>
        <p:nvSpPr>
          <p:cNvPr id="32" name="Text Box 23"/>
          <p:cNvSpPr txBox="1">
            <a:spLocks noChangeArrowheads="1"/>
          </p:cNvSpPr>
          <p:nvPr/>
        </p:nvSpPr>
        <p:spPr bwMode="auto">
          <a:xfrm>
            <a:off x="10623550" y="5030788"/>
            <a:ext cx="1108075"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手機</a:t>
            </a:r>
          </a:p>
        </p:txBody>
      </p:sp>
      <p:sp>
        <p:nvSpPr>
          <p:cNvPr id="33" name="Text Box 24"/>
          <p:cNvSpPr txBox="1">
            <a:spLocks noChangeArrowheads="1"/>
          </p:cNvSpPr>
          <p:nvPr/>
        </p:nvSpPr>
        <p:spPr bwMode="auto">
          <a:xfrm>
            <a:off x="9520238" y="5926138"/>
            <a:ext cx="1108075"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家長</a:t>
            </a:r>
          </a:p>
        </p:txBody>
      </p:sp>
      <p:cxnSp>
        <p:nvCxnSpPr>
          <p:cNvPr id="34" name="AutoShape 25"/>
          <p:cNvCxnSpPr>
            <a:cxnSpLocks noChangeShapeType="1"/>
            <a:stCxn id="28" idx="3"/>
            <a:endCxn id="30" idx="1"/>
          </p:cNvCxnSpPr>
          <p:nvPr/>
        </p:nvCxnSpPr>
        <p:spPr bwMode="auto">
          <a:xfrm flipV="1">
            <a:off x="8691563" y="3360738"/>
            <a:ext cx="1931987" cy="92075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5" name="AutoShape 26"/>
          <p:cNvCxnSpPr>
            <a:cxnSpLocks noChangeShapeType="1"/>
            <a:stCxn id="28" idx="3"/>
            <a:endCxn id="31" idx="1"/>
          </p:cNvCxnSpPr>
          <p:nvPr/>
        </p:nvCxnSpPr>
        <p:spPr bwMode="auto">
          <a:xfrm>
            <a:off x="8691563" y="4283075"/>
            <a:ext cx="1931987" cy="52388"/>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6" name="AutoShape 27"/>
          <p:cNvCxnSpPr>
            <a:cxnSpLocks noChangeShapeType="1"/>
            <a:stCxn id="28" idx="3"/>
            <a:endCxn id="32" idx="1"/>
          </p:cNvCxnSpPr>
          <p:nvPr/>
        </p:nvCxnSpPr>
        <p:spPr bwMode="auto">
          <a:xfrm>
            <a:off x="8691563" y="4281488"/>
            <a:ext cx="1931987" cy="1071562"/>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37" name="Text Box 28"/>
          <p:cNvSpPr txBox="1">
            <a:spLocks noChangeArrowheads="1"/>
          </p:cNvSpPr>
          <p:nvPr/>
        </p:nvSpPr>
        <p:spPr bwMode="auto">
          <a:xfrm>
            <a:off x="6778625" y="5992813"/>
            <a:ext cx="1108075" cy="647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學生</a:t>
            </a:r>
          </a:p>
        </p:txBody>
      </p:sp>
      <p:cxnSp>
        <p:nvCxnSpPr>
          <p:cNvPr id="38" name="AutoShape 29"/>
          <p:cNvCxnSpPr>
            <a:cxnSpLocks noChangeShapeType="1"/>
            <a:stCxn id="37" idx="0"/>
            <a:endCxn id="28" idx="2"/>
          </p:cNvCxnSpPr>
          <p:nvPr/>
        </p:nvCxnSpPr>
        <p:spPr bwMode="auto">
          <a:xfrm flipV="1">
            <a:off x="7332663" y="4605338"/>
            <a:ext cx="1035050" cy="1387475"/>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9" name="AutoShape 30"/>
          <p:cNvCxnSpPr>
            <a:cxnSpLocks noChangeShapeType="1"/>
            <a:stCxn id="33" idx="0"/>
            <a:endCxn id="28" idx="2"/>
          </p:cNvCxnSpPr>
          <p:nvPr/>
        </p:nvCxnSpPr>
        <p:spPr bwMode="auto">
          <a:xfrm flipH="1" flipV="1">
            <a:off x="8367713" y="4605338"/>
            <a:ext cx="1706562" cy="132080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40" name="AutoShape 31"/>
          <p:cNvCxnSpPr>
            <a:cxnSpLocks noChangeShapeType="1"/>
            <a:stCxn id="29" idx="0"/>
            <a:endCxn id="28" idx="2"/>
          </p:cNvCxnSpPr>
          <p:nvPr/>
        </p:nvCxnSpPr>
        <p:spPr bwMode="auto">
          <a:xfrm flipH="1" flipV="1">
            <a:off x="8367713" y="4605338"/>
            <a:ext cx="347662" cy="1338262"/>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250" fill="hold"/>
                                        <p:tgtEl>
                                          <p:spTgt spid="27"/>
                                        </p:tgtEl>
                                        <p:attrNameLst>
                                          <p:attrName>ppt_w</p:attrName>
                                        </p:attrNameLst>
                                      </p:cBhvr>
                                      <p:tavLst>
                                        <p:tav tm="0">
                                          <p:val>
                                            <p:fltVal val="0"/>
                                          </p:val>
                                        </p:tav>
                                        <p:tav tm="100000">
                                          <p:val>
                                            <p:strVal val="#ppt_w"/>
                                          </p:val>
                                        </p:tav>
                                      </p:tavLst>
                                    </p:anim>
                                    <p:anim calcmode="lin" valueType="num">
                                      <p:cBhvr>
                                        <p:cTn id="8" dur="250" fill="hold"/>
                                        <p:tgtEl>
                                          <p:spTgt spid="27"/>
                                        </p:tgtEl>
                                        <p:attrNameLst>
                                          <p:attrName>ppt_h</p:attrName>
                                        </p:attrNameLst>
                                      </p:cBhvr>
                                      <p:tavLst>
                                        <p:tav tm="0">
                                          <p:val>
                                            <p:fltVal val="0"/>
                                          </p:val>
                                        </p:tav>
                                        <p:tav tm="100000">
                                          <p:val>
                                            <p:strVal val="#ppt_h"/>
                                          </p:val>
                                        </p:tav>
                                      </p:tavLst>
                                    </p:anim>
                                    <p:animEffect transition="in" filter="fade">
                                      <p:cBhvr>
                                        <p:cTn id="9" dur="250"/>
                                        <p:tgtEl>
                                          <p:spTgt spid="2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250" fill="hold"/>
                                        <p:tgtEl>
                                          <p:spTgt spid="28"/>
                                        </p:tgtEl>
                                        <p:attrNameLst>
                                          <p:attrName>ppt_w</p:attrName>
                                        </p:attrNameLst>
                                      </p:cBhvr>
                                      <p:tavLst>
                                        <p:tav tm="0">
                                          <p:val>
                                            <p:fltVal val="0"/>
                                          </p:val>
                                        </p:tav>
                                        <p:tav tm="100000">
                                          <p:val>
                                            <p:strVal val="#ppt_w"/>
                                          </p:val>
                                        </p:tav>
                                      </p:tavLst>
                                    </p:anim>
                                    <p:anim calcmode="lin" valueType="num">
                                      <p:cBhvr>
                                        <p:cTn id="13" dur="250" fill="hold"/>
                                        <p:tgtEl>
                                          <p:spTgt spid="28"/>
                                        </p:tgtEl>
                                        <p:attrNameLst>
                                          <p:attrName>ppt_h</p:attrName>
                                        </p:attrNameLst>
                                      </p:cBhvr>
                                      <p:tavLst>
                                        <p:tav tm="0">
                                          <p:val>
                                            <p:fltVal val="0"/>
                                          </p:val>
                                        </p:tav>
                                        <p:tav tm="100000">
                                          <p:val>
                                            <p:strVal val="#ppt_h"/>
                                          </p:val>
                                        </p:tav>
                                      </p:tavLst>
                                    </p:anim>
                                    <p:animEffect transition="in" filter="fade">
                                      <p:cBhvr>
                                        <p:cTn id="14" dur="250"/>
                                        <p:tgtEl>
                                          <p:spTgt spid="2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250" fill="hold"/>
                                        <p:tgtEl>
                                          <p:spTgt spid="29"/>
                                        </p:tgtEl>
                                        <p:attrNameLst>
                                          <p:attrName>ppt_w</p:attrName>
                                        </p:attrNameLst>
                                      </p:cBhvr>
                                      <p:tavLst>
                                        <p:tav tm="0">
                                          <p:val>
                                            <p:fltVal val="0"/>
                                          </p:val>
                                        </p:tav>
                                        <p:tav tm="100000">
                                          <p:val>
                                            <p:strVal val="#ppt_w"/>
                                          </p:val>
                                        </p:tav>
                                      </p:tavLst>
                                    </p:anim>
                                    <p:anim calcmode="lin" valueType="num">
                                      <p:cBhvr>
                                        <p:cTn id="18" dur="250" fill="hold"/>
                                        <p:tgtEl>
                                          <p:spTgt spid="29"/>
                                        </p:tgtEl>
                                        <p:attrNameLst>
                                          <p:attrName>ppt_h</p:attrName>
                                        </p:attrNameLst>
                                      </p:cBhvr>
                                      <p:tavLst>
                                        <p:tav tm="0">
                                          <p:val>
                                            <p:fltVal val="0"/>
                                          </p:val>
                                        </p:tav>
                                        <p:tav tm="100000">
                                          <p:val>
                                            <p:strVal val="#ppt_h"/>
                                          </p:val>
                                        </p:tav>
                                      </p:tavLst>
                                    </p:anim>
                                    <p:animEffect transition="in" filter="fade">
                                      <p:cBhvr>
                                        <p:cTn id="19" dur="250"/>
                                        <p:tgtEl>
                                          <p:spTgt spid="2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250" fill="hold"/>
                                        <p:tgtEl>
                                          <p:spTgt spid="30"/>
                                        </p:tgtEl>
                                        <p:attrNameLst>
                                          <p:attrName>ppt_w</p:attrName>
                                        </p:attrNameLst>
                                      </p:cBhvr>
                                      <p:tavLst>
                                        <p:tav tm="0">
                                          <p:val>
                                            <p:fltVal val="0"/>
                                          </p:val>
                                        </p:tav>
                                        <p:tav tm="100000">
                                          <p:val>
                                            <p:strVal val="#ppt_w"/>
                                          </p:val>
                                        </p:tav>
                                      </p:tavLst>
                                    </p:anim>
                                    <p:anim calcmode="lin" valueType="num">
                                      <p:cBhvr>
                                        <p:cTn id="23" dur="250" fill="hold"/>
                                        <p:tgtEl>
                                          <p:spTgt spid="30"/>
                                        </p:tgtEl>
                                        <p:attrNameLst>
                                          <p:attrName>ppt_h</p:attrName>
                                        </p:attrNameLst>
                                      </p:cBhvr>
                                      <p:tavLst>
                                        <p:tav tm="0">
                                          <p:val>
                                            <p:fltVal val="0"/>
                                          </p:val>
                                        </p:tav>
                                        <p:tav tm="100000">
                                          <p:val>
                                            <p:strVal val="#ppt_h"/>
                                          </p:val>
                                        </p:tav>
                                      </p:tavLst>
                                    </p:anim>
                                    <p:animEffect transition="in" filter="fade">
                                      <p:cBhvr>
                                        <p:cTn id="24" dur="250"/>
                                        <p:tgtEl>
                                          <p:spTgt spid="3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250" fill="hold"/>
                                        <p:tgtEl>
                                          <p:spTgt spid="31"/>
                                        </p:tgtEl>
                                        <p:attrNameLst>
                                          <p:attrName>ppt_w</p:attrName>
                                        </p:attrNameLst>
                                      </p:cBhvr>
                                      <p:tavLst>
                                        <p:tav tm="0">
                                          <p:val>
                                            <p:fltVal val="0"/>
                                          </p:val>
                                        </p:tav>
                                        <p:tav tm="100000">
                                          <p:val>
                                            <p:strVal val="#ppt_w"/>
                                          </p:val>
                                        </p:tav>
                                      </p:tavLst>
                                    </p:anim>
                                    <p:anim calcmode="lin" valueType="num">
                                      <p:cBhvr>
                                        <p:cTn id="28" dur="250" fill="hold"/>
                                        <p:tgtEl>
                                          <p:spTgt spid="31"/>
                                        </p:tgtEl>
                                        <p:attrNameLst>
                                          <p:attrName>ppt_h</p:attrName>
                                        </p:attrNameLst>
                                      </p:cBhvr>
                                      <p:tavLst>
                                        <p:tav tm="0">
                                          <p:val>
                                            <p:fltVal val="0"/>
                                          </p:val>
                                        </p:tav>
                                        <p:tav tm="100000">
                                          <p:val>
                                            <p:strVal val="#ppt_h"/>
                                          </p:val>
                                        </p:tav>
                                      </p:tavLst>
                                    </p:anim>
                                    <p:animEffect transition="in" filter="fade">
                                      <p:cBhvr>
                                        <p:cTn id="29" dur="250"/>
                                        <p:tgtEl>
                                          <p:spTgt spid="3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250" fill="hold"/>
                                        <p:tgtEl>
                                          <p:spTgt spid="32"/>
                                        </p:tgtEl>
                                        <p:attrNameLst>
                                          <p:attrName>ppt_w</p:attrName>
                                        </p:attrNameLst>
                                      </p:cBhvr>
                                      <p:tavLst>
                                        <p:tav tm="0">
                                          <p:val>
                                            <p:fltVal val="0"/>
                                          </p:val>
                                        </p:tav>
                                        <p:tav tm="100000">
                                          <p:val>
                                            <p:strVal val="#ppt_w"/>
                                          </p:val>
                                        </p:tav>
                                      </p:tavLst>
                                    </p:anim>
                                    <p:anim calcmode="lin" valueType="num">
                                      <p:cBhvr>
                                        <p:cTn id="33" dur="250" fill="hold"/>
                                        <p:tgtEl>
                                          <p:spTgt spid="32"/>
                                        </p:tgtEl>
                                        <p:attrNameLst>
                                          <p:attrName>ppt_h</p:attrName>
                                        </p:attrNameLst>
                                      </p:cBhvr>
                                      <p:tavLst>
                                        <p:tav tm="0">
                                          <p:val>
                                            <p:fltVal val="0"/>
                                          </p:val>
                                        </p:tav>
                                        <p:tav tm="100000">
                                          <p:val>
                                            <p:strVal val="#ppt_h"/>
                                          </p:val>
                                        </p:tav>
                                      </p:tavLst>
                                    </p:anim>
                                    <p:animEffect transition="in" filter="fade">
                                      <p:cBhvr>
                                        <p:cTn id="34" dur="250"/>
                                        <p:tgtEl>
                                          <p:spTgt spid="3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p:cTn id="37" dur="250" fill="hold"/>
                                        <p:tgtEl>
                                          <p:spTgt spid="33"/>
                                        </p:tgtEl>
                                        <p:attrNameLst>
                                          <p:attrName>ppt_w</p:attrName>
                                        </p:attrNameLst>
                                      </p:cBhvr>
                                      <p:tavLst>
                                        <p:tav tm="0">
                                          <p:val>
                                            <p:fltVal val="0"/>
                                          </p:val>
                                        </p:tav>
                                        <p:tav tm="100000">
                                          <p:val>
                                            <p:strVal val="#ppt_w"/>
                                          </p:val>
                                        </p:tav>
                                      </p:tavLst>
                                    </p:anim>
                                    <p:anim calcmode="lin" valueType="num">
                                      <p:cBhvr>
                                        <p:cTn id="38" dur="250" fill="hold"/>
                                        <p:tgtEl>
                                          <p:spTgt spid="33"/>
                                        </p:tgtEl>
                                        <p:attrNameLst>
                                          <p:attrName>ppt_h</p:attrName>
                                        </p:attrNameLst>
                                      </p:cBhvr>
                                      <p:tavLst>
                                        <p:tav tm="0">
                                          <p:val>
                                            <p:fltVal val="0"/>
                                          </p:val>
                                        </p:tav>
                                        <p:tav tm="100000">
                                          <p:val>
                                            <p:strVal val="#ppt_h"/>
                                          </p:val>
                                        </p:tav>
                                      </p:tavLst>
                                    </p:anim>
                                    <p:animEffect transition="in" filter="fade">
                                      <p:cBhvr>
                                        <p:cTn id="39" dur="250"/>
                                        <p:tgtEl>
                                          <p:spTgt spid="33"/>
                                        </p:tgtEl>
                                      </p:cBhvr>
                                    </p:animEffect>
                                  </p:childTnLst>
                                </p:cTn>
                              </p:par>
                              <p:par>
                                <p:cTn id="40" presetID="53" presetClass="entr" presetSubtype="16" fill="hold" nodeType="with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p:cTn id="42" dur="250" fill="hold"/>
                                        <p:tgtEl>
                                          <p:spTgt spid="34"/>
                                        </p:tgtEl>
                                        <p:attrNameLst>
                                          <p:attrName>ppt_w</p:attrName>
                                        </p:attrNameLst>
                                      </p:cBhvr>
                                      <p:tavLst>
                                        <p:tav tm="0">
                                          <p:val>
                                            <p:fltVal val="0"/>
                                          </p:val>
                                        </p:tav>
                                        <p:tav tm="100000">
                                          <p:val>
                                            <p:strVal val="#ppt_w"/>
                                          </p:val>
                                        </p:tav>
                                      </p:tavLst>
                                    </p:anim>
                                    <p:anim calcmode="lin" valueType="num">
                                      <p:cBhvr>
                                        <p:cTn id="43" dur="250" fill="hold"/>
                                        <p:tgtEl>
                                          <p:spTgt spid="34"/>
                                        </p:tgtEl>
                                        <p:attrNameLst>
                                          <p:attrName>ppt_h</p:attrName>
                                        </p:attrNameLst>
                                      </p:cBhvr>
                                      <p:tavLst>
                                        <p:tav tm="0">
                                          <p:val>
                                            <p:fltVal val="0"/>
                                          </p:val>
                                        </p:tav>
                                        <p:tav tm="100000">
                                          <p:val>
                                            <p:strVal val="#ppt_h"/>
                                          </p:val>
                                        </p:tav>
                                      </p:tavLst>
                                    </p:anim>
                                    <p:animEffect transition="in" filter="fade">
                                      <p:cBhvr>
                                        <p:cTn id="44" dur="250"/>
                                        <p:tgtEl>
                                          <p:spTgt spid="34"/>
                                        </p:tgtEl>
                                      </p:cBhvr>
                                    </p:animEffect>
                                  </p:childTnLst>
                                </p:cTn>
                              </p:par>
                              <p:par>
                                <p:cTn id="45" presetID="53" presetClass="entr" presetSubtype="16"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p:cTn id="47" dur="250" fill="hold"/>
                                        <p:tgtEl>
                                          <p:spTgt spid="35"/>
                                        </p:tgtEl>
                                        <p:attrNameLst>
                                          <p:attrName>ppt_w</p:attrName>
                                        </p:attrNameLst>
                                      </p:cBhvr>
                                      <p:tavLst>
                                        <p:tav tm="0">
                                          <p:val>
                                            <p:fltVal val="0"/>
                                          </p:val>
                                        </p:tav>
                                        <p:tav tm="100000">
                                          <p:val>
                                            <p:strVal val="#ppt_w"/>
                                          </p:val>
                                        </p:tav>
                                      </p:tavLst>
                                    </p:anim>
                                    <p:anim calcmode="lin" valueType="num">
                                      <p:cBhvr>
                                        <p:cTn id="48" dur="250" fill="hold"/>
                                        <p:tgtEl>
                                          <p:spTgt spid="35"/>
                                        </p:tgtEl>
                                        <p:attrNameLst>
                                          <p:attrName>ppt_h</p:attrName>
                                        </p:attrNameLst>
                                      </p:cBhvr>
                                      <p:tavLst>
                                        <p:tav tm="0">
                                          <p:val>
                                            <p:fltVal val="0"/>
                                          </p:val>
                                        </p:tav>
                                        <p:tav tm="100000">
                                          <p:val>
                                            <p:strVal val="#ppt_h"/>
                                          </p:val>
                                        </p:tav>
                                      </p:tavLst>
                                    </p:anim>
                                    <p:animEffect transition="in" filter="fade">
                                      <p:cBhvr>
                                        <p:cTn id="49" dur="250"/>
                                        <p:tgtEl>
                                          <p:spTgt spid="35"/>
                                        </p:tgtEl>
                                      </p:cBhvr>
                                    </p:animEffect>
                                  </p:childTnLst>
                                </p:cTn>
                              </p:par>
                              <p:par>
                                <p:cTn id="50" presetID="53" presetClass="entr" presetSubtype="16" fill="hold" nodeType="with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p:cTn id="52" dur="250" fill="hold"/>
                                        <p:tgtEl>
                                          <p:spTgt spid="36"/>
                                        </p:tgtEl>
                                        <p:attrNameLst>
                                          <p:attrName>ppt_w</p:attrName>
                                        </p:attrNameLst>
                                      </p:cBhvr>
                                      <p:tavLst>
                                        <p:tav tm="0">
                                          <p:val>
                                            <p:fltVal val="0"/>
                                          </p:val>
                                        </p:tav>
                                        <p:tav tm="100000">
                                          <p:val>
                                            <p:strVal val="#ppt_w"/>
                                          </p:val>
                                        </p:tav>
                                      </p:tavLst>
                                    </p:anim>
                                    <p:anim calcmode="lin" valueType="num">
                                      <p:cBhvr>
                                        <p:cTn id="53" dur="250" fill="hold"/>
                                        <p:tgtEl>
                                          <p:spTgt spid="36"/>
                                        </p:tgtEl>
                                        <p:attrNameLst>
                                          <p:attrName>ppt_h</p:attrName>
                                        </p:attrNameLst>
                                      </p:cBhvr>
                                      <p:tavLst>
                                        <p:tav tm="0">
                                          <p:val>
                                            <p:fltVal val="0"/>
                                          </p:val>
                                        </p:tav>
                                        <p:tav tm="100000">
                                          <p:val>
                                            <p:strVal val="#ppt_h"/>
                                          </p:val>
                                        </p:tav>
                                      </p:tavLst>
                                    </p:anim>
                                    <p:animEffect transition="in" filter="fade">
                                      <p:cBhvr>
                                        <p:cTn id="54" dur="250"/>
                                        <p:tgtEl>
                                          <p:spTgt spid="3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p:cTn id="57" dur="250" fill="hold"/>
                                        <p:tgtEl>
                                          <p:spTgt spid="37"/>
                                        </p:tgtEl>
                                        <p:attrNameLst>
                                          <p:attrName>ppt_w</p:attrName>
                                        </p:attrNameLst>
                                      </p:cBhvr>
                                      <p:tavLst>
                                        <p:tav tm="0">
                                          <p:val>
                                            <p:fltVal val="0"/>
                                          </p:val>
                                        </p:tav>
                                        <p:tav tm="100000">
                                          <p:val>
                                            <p:strVal val="#ppt_w"/>
                                          </p:val>
                                        </p:tav>
                                      </p:tavLst>
                                    </p:anim>
                                    <p:anim calcmode="lin" valueType="num">
                                      <p:cBhvr>
                                        <p:cTn id="58" dur="250" fill="hold"/>
                                        <p:tgtEl>
                                          <p:spTgt spid="37"/>
                                        </p:tgtEl>
                                        <p:attrNameLst>
                                          <p:attrName>ppt_h</p:attrName>
                                        </p:attrNameLst>
                                      </p:cBhvr>
                                      <p:tavLst>
                                        <p:tav tm="0">
                                          <p:val>
                                            <p:fltVal val="0"/>
                                          </p:val>
                                        </p:tav>
                                        <p:tav tm="100000">
                                          <p:val>
                                            <p:strVal val="#ppt_h"/>
                                          </p:val>
                                        </p:tav>
                                      </p:tavLst>
                                    </p:anim>
                                    <p:animEffect transition="in" filter="fade">
                                      <p:cBhvr>
                                        <p:cTn id="59" dur="250"/>
                                        <p:tgtEl>
                                          <p:spTgt spid="37"/>
                                        </p:tgtEl>
                                      </p:cBhvr>
                                    </p:animEffect>
                                  </p:childTnLst>
                                </p:cTn>
                              </p:par>
                              <p:par>
                                <p:cTn id="60" presetID="53" presetClass="entr" presetSubtype="16" fill="hold" nodeType="withEffect">
                                  <p:stCondLst>
                                    <p:cond delay="0"/>
                                  </p:stCondLst>
                                  <p:childTnLst>
                                    <p:set>
                                      <p:cBhvr>
                                        <p:cTn id="61" dur="1" fill="hold">
                                          <p:stCondLst>
                                            <p:cond delay="0"/>
                                          </p:stCondLst>
                                        </p:cTn>
                                        <p:tgtEl>
                                          <p:spTgt spid="38"/>
                                        </p:tgtEl>
                                        <p:attrNameLst>
                                          <p:attrName>style.visibility</p:attrName>
                                        </p:attrNameLst>
                                      </p:cBhvr>
                                      <p:to>
                                        <p:strVal val="visible"/>
                                      </p:to>
                                    </p:set>
                                    <p:anim calcmode="lin" valueType="num">
                                      <p:cBhvr>
                                        <p:cTn id="62" dur="250" fill="hold"/>
                                        <p:tgtEl>
                                          <p:spTgt spid="38"/>
                                        </p:tgtEl>
                                        <p:attrNameLst>
                                          <p:attrName>ppt_w</p:attrName>
                                        </p:attrNameLst>
                                      </p:cBhvr>
                                      <p:tavLst>
                                        <p:tav tm="0">
                                          <p:val>
                                            <p:fltVal val="0"/>
                                          </p:val>
                                        </p:tav>
                                        <p:tav tm="100000">
                                          <p:val>
                                            <p:strVal val="#ppt_w"/>
                                          </p:val>
                                        </p:tav>
                                      </p:tavLst>
                                    </p:anim>
                                    <p:anim calcmode="lin" valueType="num">
                                      <p:cBhvr>
                                        <p:cTn id="63" dur="250" fill="hold"/>
                                        <p:tgtEl>
                                          <p:spTgt spid="38"/>
                                        </p:tgtEl>
                                        <p:attrNameLst>
                                          <p:attrName>ppt_h</p:attrName>
                                        </p:attrNameLst>
                                      </p:cBhvr>
                                      <p:tavLst>
                                        <p:tav tm="0">
                                          <p:val>
                                            <p:fltVal val="0"/>
                                          </p:val>
                                        </p:tav>
                                        <p:tav tm="100000">
                                          <p:val>
                                            <p:strVal val="#ppt_h"/>
                                          </p:val>
                                        </p:tav>
                                      </p:tavLst>
                                    </p:anim>
                                    <p:animEffect transition="in" filter="fade">
                                      <p:cBhvr>
                                        <p:cTn id="64" dur="250"/>
                                        <p:tgtEl>
                                          <p:spTgt spid="38"/>
                                        </p:tgtEl>
                                      </p:cBhvr>
                                    </p:animEffect>
                                  </p:childTnLst>
                                </p:cTn>
                              </p:par>
                              <p:par>
                                <p:cTn id="65" presetID="53" presetClass="entr" presetSubtype="16" fill="hold" nodeType="withEffect">
                                  <p:stCondLst>
                                    <p:cond delay="0"/>
                                  </p:stCondLst>
                                  <p:childTnLst>
                                    <p:set>
                                      <p:cBhvr>
                                        <p:cTn id="66" dur="1" fill="hold">
                                          <p:stCondLst>
                                            <p:cond delay="0"/>
                                          </p:stCondLst>
                                        </p:cTn>
                                        <p:tgtEl>
                                          <p:spTgt spid="39"/>
                                        </p:tgtEl>
                                        <p:attrNameLst>
                                          <p:attrName>style.visibility</p:attrName>
                                        </p:attrNameLst>
                                      </p:cBhvr>
                                      <p:to>
                                        <p:strVal val="visible"/>
                                      </p:to>
                                    </p:set>
                                    <p:anim calcmode="lin" valueType="num">
                                      <p:cBhvr>
                                        <p:cTn id="67" dur="250" fill="hold"/>
                                        <p:tgtEl>
                                          <p:spTgt spid="39"/>
                                        </p:tgtEl>
                                        <p:attrNameLst>
                                          <p:attrName>ppt_w</p:attrName>
                                        </p:attrNameLst>
                                      </p:cBhvr>
                                      <p:tavLst>
                                        <p:tav tm="0">
                                          <p:val>
                                            <p:fltVal val="0"/>
                                          </p:val>
                                        </p:tav>
                                        <p:tav tm="100000">
                                          <p:val>
                                            <p:strVal val="#ppt_w"/>
                                          </p:val>
                                        </p:tav>
                                      </p:tavLst>
                                    </p:anim>
                                    <p:anim calcmode="lin" valueType="num">
                                      <p:cBhvr>
                                        <p:cTn id="68" dur="250" fill="hold"/>
                                        <p:tgtEl>
                                          <p:spTgt spid="39"/>
                                        </p:tgtEl>
                                        <p:attrNameLst>
                                          <p:attrName>ppt_h</p:attrName>
                                        </p:attrNameLst>
                                      </p:cBhvr>
                                      <p:tavLst>
                                        <p:tav tm="0">
                                          <p:val>
                                            <p:fltVal val="0"/>
                                          </p:val>
                                        </p:tav>
                                        <p:tav tm="100000">
                                          <p:val>
                                            <p:strVal val="#ppt_h"/>
                                          </p:val>
                                        </p:tav>
                                      </p:tavLst>
                                    </p:anim>
                                    <p:animEffect transition="in" filter="fade">
                                      <p:cBhvr>
                                        <p:cTn id="69" dur="250"/>
                                        <p:tgtEl>
                                          <p:spTgt spid="39"/>
                                        </p:tgtEl>
                                      </p:cBhvr>
                                    </p:animEffect>
                                  </p:childTnLst>
                                </p:cTn>
                              </p:par>
                              <p:par>
                                <p:cTn id="70" presetID="53" presetClass="entr" presetSubtype="16" fill="hold" nodeType="withEffect">
                                  <p:stCondLst>
                                    <p:cond delay="0"/>
                                  </p:stCondLst>
                                  <p:childTnLst>
                                    <p:set>
                                      <p:cBhvr>
                                        <p:cTn id="71" dur="1" fill="hold">
                                          <p:stCondLst>
                                            <p:cond delay="0"/>
                                          </p:stCondLst>
                                        </p:cTn>
                                        <p:tgtEl>
                                          <p:spTgt spid="40"/>
                                        </p:tgtEl>
                                        <p:attrNameLst>
                                          <p:attrName>style.visibility</p:attrName>
                                        </p:attrNameLst>
                                      </p:cBhvr>
                                      <p:to>
                                        <p:strVal val="visible"/>
                                      </p:to>
                                    </p:set>
                                    <p:anim calcmode="lin" valueType="num">
                                      <p:cBhvr>
                                        <p:cTn id="72" dur="250" fill="hold"/>
                                        <p:tgtEl>
                                          <p:spTgt spid="40"/>
                                        </p:tgtEl>
                                        <p:attrNameLst>
                                          <p:attrName>ppt_w</p:attrName>
                                        </p:attrNameLst>
                                      </p:cBhvr>
                                      <p:tavLst>
                                        <p:tav tm="0">
                                          <p:val>
                                            <p:fltVal val="0"/>
                                          </p:val>
                                        </p:tav>
                                        <p:tav tm="100000">
                                          <p:val>
                                            <p:strVal val="#ppt_w"/>
                                          </p:val>
                                        </p:tav>
                                      </p:tavLst>
                                    </p:anim>
                                    <p:anim calcmode="lin" valueType="num">
                                      <p:cBhvr>
                                        <p:cTn id="73" dur="250" fill="hold"/>
                                        <p:tgtEl>
                                          <p:spTgt spid="40"/>
                                        </p:tgtEl>
                                        <p:attrNameLst>
                                          <p:attrName>ppt_h</p:attrName>
                                        </p:attrNameLst>
                                      </p:cBhvr>
                                      <p:tavLst>
                                        <p:tav tm="0">
                                          <p:val>
                                            <p:fltVal val="0"/>
                                          </p:val>
                                        </p:tav>
                                        <p:tav tm="100000">
                                          <p:val>
                                            <p:strVal val="#ppt_h"/>
                                          </p:val>
                                        </p:tav>
                                      </p:tavLst>
                                    </p:anim>
                                    <p:animEffect transition="in" filter="fade">
                                      <p:cBhvr>
                                        <p:cTn id="74" dur="2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34819"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34820"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34821"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34822"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34823"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34824"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5"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D9EABAA6-5FAF-4AE1-9C1A-C7AA289ABD70}" type="slidenum">
              <a:rPr lang="en-US" altLang="zh-TW" smtClean="0">
                <a:solidFill>
                  <a:srgbClr val="FFFFFF"/>
                </a:solidFill>
              </a:rPr>
              <a:pPr>
                <a:spcBef>
                  <a:spcPct val="0"/>
                </a:spcBef>
                <a:buFontTx/>
                <a:buNone/>
              </a:pPr>
              <a:t>14</a:t>
            </a:fld>
            <a:endParaRPr lang="zh-TW" altLang="en-US" smtClean="0"/>
          </a:p>
        </p:txBody>
      </p:sp>
      <p:sp>
        <p:nvSpPr>
          <p:cNvPr id="34826"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抽象化、概念化</a:t>
            </a:r>
            <a:endParaRPr lang="zh-TW" altLang="en-US"/>
          </a:p>
        </p:txBody>
      </p:sp>
      <p:sp>
        <p:nvSpPr>
          <p:cNvPr id="34827" name="Text Box 3"/>
          <p:cNvSpPr txBox="1">
            <a:spLocks noChangeArrowheads="1"/>
          </p:cNvSpPr>
          <p:nvPr/>
        </p:nvSpPr>
        <p:spPr bwMode="auto">
          <a:xfrm>
            <a:off x="4011613" y="3703638"/>
            <a:ext cx="646112" cy="647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人</a:t>
            </a:r>
          </a:p>
        </p:txBody>
      </p:sp>
      <p:sp>
        <p:nvSpPr>
          <p:cNvPr id="65548" name="Text Box 4"/>
          <p:cNvSpPr txBox="1">
            <a:spLocks noChangeArrowheads="1"/>
          </p:cNvSpPr>
          <p:nvPr/>
        </p:nvSpPr>
        <p:spPr bwMode="auto">
          <a:xfrm>
            <a:off x="3779838" y="5359400"/>
            <a:ext cx="1108075" cy="647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老師</a:t>
            </a:r>
          </a:p>
        </p:txBody>
      </p:sp>
      <p:sp>
        <p:nvSpPr>
          <p:cNvPr id="34829" name="Text Box 5"/>
          <p:cNvSpPr txBox="1">
            <a:spLocks noChangeArrowheads="1"/>
          </p:cNvSpPr>
          <p:nvPr/>
        </p:nvSpPr>
        <p:spPr bwMode="auto">
          <a:xfrm>
            <a:off x="7950200" y="3694113"/>
            <a:ext cx="2032000"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聯絡方式</a:t>
            </a:r>
          </a:p>
        </p:txBody>
      </p:sp>
      <p:sp>
        <p:nvSpPr>
          <p:cNvPr id="65550" name="Text Box 6"/>
          <p:cNvSpPr txBox="1">
            <a:spLocks noChangeArrowheads="1"/>
          </p:cNvSpPr>
          <p:nvPr/>
        </p:nvSpPr>
        <p:spPr bwMode="auto">
          <a:xfrm>
            <a:off x="5527675" y="5359400"/>
            <a:ext cx="1108075" cy="647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家長</a:t>
            </a:r>
          </a:p>
        </p:txBody>
      </p:sp>
      <p:cxnSp>
        <p:nvCxnSpPr>
          <p:cNvPr id="34831" name="AutoShape 7"/>
          <p:cNvCxnSpPr>
            <a:cxnSpLocks noChangeShapeType="1"/>
            <a:stCxn id="34827" idx="3"/>
            <a:endCxn id="34829" idx="1"/>
          </p:cNvCxnSpPr>
          <p:nvPr/>
        </p:nvCxnSpPr>
        <p:spPr bwMode="auto">
          <a:xfrm flipV="1">
            <a:off x="4657725" y="4017963"/>
            <a:ext cx="3292475" cy="952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65552" name="AutoShape 8"/>
          <p:cNvCxnSpPr>
            <a:cxnSpLocks noChangeShapeType="1"/>
            <a:stCxn id="34829" idx="2"/>
            <a:endCxn id="65558" idx="0"/>
          </p:cNvCxnSpPr>
          <p:nvPr/>
        </p:nvCxnSpPr>
        <p:spPr bwMode="auto">
          <a:xfrm flipH="1">
            <a:off x="7761288" y="4340225"/>
            <a:ext cx="1204912" cy="1065213"/>
          </a:xfrm>
          <a:prstGeom prst="straightConnector1">
            <a:avLst/>
          </a:prstGeom>
          <a:noFill/>
          <a:ln w="9525">
            <a:solidFill>
              <a:schemeClr val="tx1"/>
            </a:solidFill>
            <a:round/>
            <a:headEnd type="arrow" w="med" len="med"/>
            <a:tailEnd/>
          </a:ln>
          <a:extLst>
            <a:ext uri="{909E8E84-426E-40DD-AFC4-6F175D3DCCD1}">
              <a14:hiddenFill xmlns:a14="http://schemas.microsoft.com/office/drawing/2010/main">
                <a:noFill/>
              </a14:hiddenFill>
            </a:ext>
          </a:extLst>
        </p:spPr>
      </p:cxnSp>
      <p:sp>
        <p:nvSpPr>
          <p:cNvPr id="65553" name="Text Box 9"/>
          <p:cNvSpPr txBox="1">
            <a:spLocks noChangeArrowheads="1"/>
          </p:cNvSpPr>
          <p:nvPr/>
        </p:nvSpPr>
        <p:spPr bwMode="auto">
          <a:xfrm>
            <a:off x="2387600" y="5367338"/>
            <a:ext cx="1108075"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學生</a:t>
            </a:r>
          </a:p>
        </p:txBody>
      </p:sp>
      <p:cxnSp>
        <p:nvCxnSpPr>
          <p:cNvPr id="65554" name="AutoShape 10"/>
          <p:cNvCxnSpPr>
            <a:cxnSpLocks noChangeShapeType="1"/>
            <a:stCxn id="65553" idx="0"/>
            <a:endCxn id="34827" idx="2"/>
          </p:cNvCxnSpPr>
          <p:nvPr/>
        </p:nvCxnSpPr>
        <p:spPr bwMode="auto">
          <a:xfrm flipV="1">
            <a:off x="2941638" y="4351338"/>
            <a:ext cx="1392237" cy="101600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65555" name="AutoShape 11"/>
          <p:cNvCxnSpPr>
            <a:cxnSpLocks noChangeShapeType="1"/>
            <a:stCxn id="65550" idx="0"/>
            <a:endCxn id="34827" idx="2"/>
          </p:cNvCxnSpPr>
          <p:nvPr/>
        </p:nvCxnSpPr>
        <p:spPr bwMode="auto">
          <a:xfrm flipH="1" flipV="1">
            <a:off x="4333875" y="4351338"/>
            <a:ext cx="1747838" cy="1008062"/>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65556" name="AutoShape 12"/>
          <p:cNvCxnSpPr>
            <a:cxnSpLocks noChangeShapeType="1"/>
            <a:stCxn id="65548" idx="0"/>
            <a:endCxn id="34827" idx="2"/>
          </p:cNvCxnSpPr>
          <p:nvPr/>
        </p:nvCxnSpPr>
        <p:spPr bwMode="auto">
          <a:xfrm flipV="1">
            <a:off x="4333875" y="4351338"/>
            <a:ext cx="0" cy="1008062"/>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65558" name="Text Box 14"/>
          <p:cNvSpPr txBox="1">
            <a:spLocks noChangeArrowheads="1"/>
          </p:cNvSpPr>
          <p:nvPr/>
        </p:nvSpPr>
        <p:spPr bwMode="auto">
          <a:xfrm>
            <a:off x="7207250" y="5405438"/>
            <a:ext cx="1106488"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電話</a:t>
            </a:r>
          </a:p>
        </p:txBody>
      </p:sp>
      <p:sp>
        <p:nvSpPr>
          <p:cNvPr id="65559" name="Text Box 15"/>
          <p:cNvSpPr txBox="1">
            <a:spLocks noChangeArrowheads="1"/>
          </p:cNvSpPr>
          <p:nvPr/>
        </p:nvSpPr>
        <p:spPr bwMode="auto">
          <a:xfrm>
            <a:off x="8807450" y="5359400"/>
            <a:ext cx="1357313"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3600"/>
              <a:t>Email</a:t>
            </a:r>
          </a:p>
        </p:txBody>
      </p:sp>
      <p:sp>
        <p:nvSpPr>
          <p:cNvPr id="65560" name="Text Box 16"/>
          <p:cNvSpPr txBox="1">
            <a:spLocks noChangeArrowheads="1"/>
          </p:cNvSpPr>
          <p:nvPr/>
        </p:nvSpPr>
        <p:spPr bwMode="auto">
          <a:xfrm>
            <a:off x="10669588" y="5359400"/>
            <a:ext cx="1108075" cy="647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手機</a:t>
            </a:r>
          </a:p>
        </p:txBody>
      </p:sp>
      <p:cxnSp>
        <p:nvCxnSpPr>
          <p:cNvPr id="65561" name="AutoShape 17"/>
          <p:cNvCxnSpPr>
            <a:cxnSpLocks noChangeShapeType="1"/>
            <a:stCxn id="34829" idx="2"/>
            <a:endCxn id="65559" idx="0"/>
          </p:cNvCxnSpPr>
          <p:nvPr/>
        </p:nvCxnSpPr>
        <p:spPr bwMode="auto">
          <a:xfrm>
            <a:off x="8966200" y="4340225"/>
            <a:ext cx="520700" cy="1019175"/>
          </a:xfrm>
          <a:prstGeom prst="straightConnector1">
            <a:avLst/>
          </a:prstGeom>
          <a:noFill/>
          <a:ln w="9525">
            <a:solidFill>
              <a:schemeClr val="tx1"/>
            </a:solidFill>
            <a:round/>
            <a:headEnd type="arrow" w="med" len="med"/>
            <a:tailEnd/>
          </a:ln>
          <a:extLst>
            <a:ext uri="{909E8E84-426E-40DD-AFC4-6F175D3DCCD1}">
              <a14:hiddenFill xmlns:a14="http://schemas.microsoft.com/office/drawing/2010/main">
                <a:noFill/>
              </a14:hiddenFill>
            </a:ext>
          </a:extLst>
        </p:spPr>
      </p:cxnSp>
      <p:cxnSp>
        <p:nvCxnSpPr>
          <p:cNvPr id="65562" name="AutoShape 18"/>
          <p:cNvCxnSpPr>
            <a:cxnSpLocks noChangeShapeType="1"/>
            <a:stCxn id="34829" idx="2"/>
            <a:endCxn id="65560" idx="0"/>
          </p:cNvCxnSpPr>
          <p:nvPr/>
        </p:nvCxnSpPr>
        <p:spPr bwMode="auto">
          <a:xfrm>
            <a:off x="8966200" y="4340225"/>
            <a:ext cx="2257425" cy="1019175"/>
          </a:xfrm>
          <a:prstGeom prst="straightConnector1">
            <a:avLst/>
          </a:prstGeom>
          <a:noFill/>
          <a:ln w="9525">
            <a:solidFill>
              <a:schemeClr val="tx1"/>
            </a:solidFill>
            <a:round/>
            <a:headEnd type="arrow" w="med" len="med"/>
            <a:tailEnd/>
          </a:ln>
          <a:extLst>
            <a:ext uri="{909E8E84-426E-40DD-AFC4-6F175D3DCCD1}">
              <a14:hiddenFill xmlns:a14="http://schemas.microsoft.com/office/drawing/2010/main">
                <a:noFill/>
              </a14:hiddenFill>
            </a:ext>
          </a:extLst>
        </p:spPr>
      </p:cxnSp>
      <p:sp>
        <p:nvSpPr>
          <p:cNvPr id="34842" name="AutoShape 2" descr="data:image/jpeg;base64,/9j/4AAQSkZJRgABAQAAAQABAAD/2wCEAAkGBwwPDQ8ODQ0PDQ0NDRANDA4MEA8ODA0NFBEWFxcRFBYYHTQgGBolGxQULTEhJSksLjowFx8/OzUsNygtLisBCgoKDg0OGxAQGzAkHCQvLCwsLCwyLCwsLCwsLCwsLCwsLCwsLCwsLCwsLCwsLCwsLCwsLCwsLCwsLCwsKywsLP/AABEIALcBEwMBEQACEQEDEQH/xAAcAAEAAgMBAQEAAAAAAAAAAAAAAQcEBQYDAgj/xABMEAABAgICCBIHBQgDAQAAAAAAAQIDBAUREhYhMVFxk9EGBxMUMzVBQlJTYXORsrPB0uEiMjSBgpKxVHKDoeMVFyNDZHSU8GKjpCT/xAAaAQEAAwEBAQAAAAAAAAAAAAAAAQMEAgUG/8QAMhEBAAIAAwcEAQEIAwEAAAAAAAECAxExBBITFCEyUTNBcaHwkRVSYWKxwdHhIkKBI//aAAwDAQACEQMRAD8AvEAAAAAAAABDnIiKqqiIl1VW4iIBp5rRVRkNanTTHKnFI6L1EUujAxJ9nE4lY92LbtRfHPyMXMdcri+HPGp5Ld6L45+Si5hyuL4ONTyW70Xxz8lFzDlcXwcankt3ovjn5KLmHK4vg41PJbvRfHPyUXMOVxfBxqeS3ei+OfkouYcri+DjU8lu9F8c/JRcw5XF8HGp5Ld6L45+Si5hyuL4ONTyW70Xxz8lFzDlcXwcankt3ovjn5KLmHK4vg41PJbvRfHPyUXMOVxfBxqeS3ei+OfkouYcri+DjU8lu1F8c/Ixcw5XF8HGp5TbtRfHPyMXMOVxfBxqeX1D0Z0W5atcK378KKidNiRy2L4TxaeW4k56BGbZQYrIrUvrDcjqsdV4qtW1e6MncTE6Mg5SAAAAAAAAAAAAAAAAAGo0RU/AkoaK/wBOK+vUoTVqc7lVdxvKW4WDOJPTRxe8VhWtIUpOz7l1V66nXWkNPRgM5Kt1cdanpUwqYemrLa021fMKjmJ6yq5flQ7m0ucnqsrAS+1qY1XORnKcjW8vgZ0+Y6hreXwM6fMdQ1vL4GdPmOoa3l8DOnzHUNby+BnT5jqGt5fAzp8x1DW8vgZ0+Y6hreXwM6fMdQ1vL4GdPmOoa3l8DOnzHURreXwM6fMZyGt5fA3p8xnInW8DA3p8xnIh8hCW8ipiVe8b0oyeCS8aC5IkF7kc285iq2InRfJnK3STrHWHYaGNGdm5sCdVEcq2LI9xrXLgel5F5UuYjFjbLl/yp+jRh4ufSztjEvAAAAAAAAAAAAAAAMakp1kvAiR4nqwmK5U3XLuNTlVak951Ss2tEQiZyjNUUaNFnJh8aMt1y1uqvNbuMbyJ/t09etYw65QxTM2nOWVGishNTc3GtTdGWY1ceciP3bFMDbnThOohy8DoAAAAAAAAAABUAAATUB9w4jm+q5UxXugjIbGVnUcti+47cXcXMczVMSielUVFe1Lu+ThJnESO20BU2seEstFdXFgNRYblvvg3ruFW3Er5UMG1YW7O9Gk/1acG+cZS60yLgAAAAAAAAAAAAAHEaZs6rYcCAi3IjnRX8qMqRE6Xfkht2OvWbKMeemTmZZiQ4aV3KksnY902T1UNTHjK9yuX3JgTAdxDl5kgAAAAAAAAAAAM+RoadjpXBloj2redVYsXE51SL0ldsWldZdRS06Q2CaDqU+zf9sHxFfNYXl1wr+C06lPs6ZWD4hzWF5OFbwm06lPs6ZWD4hzWF5OFbw1tJUbHlnpDmGWD3NR6JZNd6KqqV1tXCiltMSt4zq5tWa6sSo6ctrIxle2pV9JtxeVNxTiYyTD0oeOstSEF6XGrFa12DU3rYuT3V/kc4tYvhzDqk5WhbZ5DaAAAAAAAAAAAAAArnTGuz0u1b2ot/OK6v6Ho7H2SzY+sNJSbqof3lRO/uNFdVMtSWIAAAAAAAAAAD7gwnve1jGq971RrGtuq5y7iETMRGckdVlaG9B0CAjYky1saYv1OSuDCXAibq8q+6o83G2m1+lekNdMKI6zq6pDKtAAACt9Mj22H/at7R56Ox9k/LLj9zlDWpZMg6qIn/JFTv7iJTD2pG45jkvpX+SopFSVyIeK3gAAAAAAAAAAAAAK50w9sJfmWdq89HZPTn5ZsfuhoqW9RPvp9FNFVMtWWIAAAAAAAAAEgd7pcUQ2xdOPStyqsOXr3rUuOcnKq3PcuE8/a8TruR/604Nf+zuTEvAAAABW+mR7bD/tm9o89HY+yfllx+5yprUvaT2RuNfopFtEwyKT3nxdxFUyuNDxW6EgAAAAAAAAAAAAArnTD2wl+ZZ2rz0dk9Oflmx+6GipX1G/fT6KaKqZassQAAAAAAAVASBAF0UBLpCk5eGm9gQ6/vK1FVelVPFxZzvMt1IyrEM84dAADmqX0Zyku9YbGumIjVqfqdSQ2uTcVy31xVmnD2W94znoqtixDXfvBZ9kdlEzFnJT5c8ePDmtEtMJOx2xUhrCsYSQ7FXI6upzlrvf8jTg4XDrlmpvfenNqS9w9pPZG41+ikTomGRSW89/ccwmVxIeK3QkAAAAAAAAAAAAAFc6Ye2EvzLO1eejsnpz8s2P3Q0VK+o376fRTRVTLVliAAAAAAAEgADrwF3UfsELmmdVDxLd0t8aMg5SAarRTNvgyEeIxanoxGtVL7Ve5G1pypZFuBWLYkRLjEnKsyqFEPXYkgSSJA9pPZG41+ikW0Ie9I7z39xzCZXEh4rekAAAAAAAAAAAAAFV6aD3JSspU5UrgQq6luL/HeensXpz8sW0T/wA4aSm5pzITVqR38REu3N640UhXacmqZSLF9Zqt/NCzdc78PdkzDW89Pfc+pzlLreh6otd4JSAAASBlUbR8aZipBgtR0RUVyIqo1Kkv3VOL3ikZymtZtOUNxaXSfFMyrM5VzWH5WcGwuguk6tiZlWZxzWH5ODdZ0oxWwobXX2w2tXGjUQ8u05zm1Ro9iEgGq0TyUWYkosGEiOiPsLFFVGotURqrdXkRS3BtFbxMuLxM1yhwVplJ8UzKsN/NYXln4Nk2m0lxTMqwnmsLycGzVUtR8WUekOYsWPcxHolk1fRVVTcxKW4d4xIzqrtWa9Ja105DTdr+6hbFZcZw+pOdrisRG31W6q8ikWr0TFur0puK/wBCpyp6165gIw41LSvFLx4T0UgAAAAAAAAAAAAAqnTS21lOYhdu89PYvTn5Ytp74c/oi2FvOJ1XGnD1VX0c+XKgAly9cxED1bMREvPd71r+oyhO9L1Sdi4UXGidxG7Cd6X2lIRMDehc43U78vtKRXdYnuXyI3U77qdLics6TY2xqrhRVrrr3pm2uv8A8luBbO63TyW4AAAAAAAAqjTYT/74X9mztYh62w+nPz/hi2nucWbGdlUbszMa9VTm+jqurMpr+X8Xcc4fumy9EvHgvSSAAAAAAAAAAAAACqdNLbWU5iF27z09i9Ofli2nvhz+iLYW84nVcacPVVfRz5cqAJAkBUBIEgdXpYbaw+ZjdUy7Z6U/+NGz965zx28AAAAAAAAqnTX9vhf2jO1iHrbD6c/P+GLae5xZsZ2VR2zMxr1VOb6O66sumv5fxdxzh+5b2Xol48F6SQAAAAAAAAAAAAAVTppbaynMQu3eensXpz8sW098Of0RbCznE6rjTh6qr6OfLlSQJAIBIEgSQlttDFMaxm2zOpatYseywsrCuySquupSvGw+JTdzyWYd9y2btP3p/wBAv+R+mY/2f/N9f7X81/BC6adz2Bf8j9Mfs/8Am+v9nNfwWHLRbOGx9VVmxr6r9VaV1HnzGU5NUPUhIBrdENKazlIkzqeq6lYehZWFlZPa2/UtXrYCzCw+JeKuL23a5uM/ej/QL/kfpm39n/zfX+1HM/wP3oJ9g/8AR+mP2f8AzfX+zmf4OV0V09+0JhkbUtRsIKQrGz1SupznV11JwvyNeBg8Ku7nmoxL785tNUXOGTRyfxmY16qnN9E11ZdMfy/i7jnD902Xm28eC9JIAAAAAAAAAAAAAKp00ttZTmIXbvPT2L05+WLaO+Gg0Q7E3nE6rjTTVVfRz5cqSBIACaiEpJEgSBIEOS4uJSR+hqM9ng8zD6iHz1+6XqxoyTlIBzmmHtTM/g9uw0bJ60fnsqxuyVMHtPPSgSmoCUQDJo/ZmY16qnN9E11ZVL7z4u45w/d1PsvNt5MR4L0YSAAAAAAAAAAAAACqdNHbWU5iF27z09i9Ofli2jvhoNEGxN5xOq404eqq+jQFypIEgAlIE1ASBJIBI68uID9C0Z7PB5mH1EPnr90vUjRknKQDnNMLamZ/B7Zho2T1o/PZVjdkqZPaYEogH0BIGRIbKzGvVU5vo6jVlUvvPi7jnD90z7LybeTEeC9GEgAAAAAAAAAAAAAqrTR21lOYhdu89TYvTn5Yto74c/og2JvOJ1XGnD1VX0aEtVJCUgTUAAkCQJJSkgQ68uIkl+hKN9ng8zD6iHz1+6XqRoyTlIBzumFtVM/g9sw0bJ60fnsqxuyVNIh7TAkCQJqCWRIbKzGv0U5vomNWVS28+LuOcP3TPsvFt5MR4L0YSAAAAAAAAAAAAACqtNHbSV5iF27z09i9Ofn+zFtHfDQaINibzidVxpw9VV9GhQtVpJEgSAAklKQJqIAA5Li4gS/QdG+zweZh9RD5+/dL1I0ZJykA53TB2qmfwe2YaNk9aPz2VY3ZKmz2mBKASEpAyJHZW+/6Kc30TGrJpbefF3HOGm3svFt5MR4L0YSAAAAAAAAAAAAACq9NHbSU5iF2zz1Ni9Ofn+zFtHfDn6f2JvOJ1XGnD1VX0aItVpQCQJEASlIEkCQJAh15cQJ0foKjfZ4PMw+oh8/ful6kaMk5SAc7pgbVTP4XbMNOyetH57KsbslTh7LCkCQJA95HZW41+inN9ExqyaW3nxdxxhpt7LxbeTEeE9GEgAAAAAAAAAAAAAqvTQ20leYh9u89TYvTn5/sxbR3w5+ntibzidVxpw9VV9GkLVYBIEkpAJIEgSBISh15cQJfoGjfZ4PMw+qh8/ful6caMk5SAc9pgbVTP4XbMNGyetX89lWN2Sp09phAJAAe8jsrca/RTm+iY1ZNLbz4u45w/dNvZeLbyYjwXowkAAAAAAAAAAAAAFV6adykpV63tQZ+UZyr9UPU2L05+f7MW0d8NHTTK4KrwXI73Xu80U1V20aAuVJJEhKSAAkCQJCU1AHJcUkX/Rvs8HmYfVQ+et3S9ONGScpAOe0f7VTP4XbMNOyetH57KsbslTx7LCAAAGTRza4iLwUVe7vOb6Jrq96UuuhtS+tdXvVEQ4ppMpleKHhPRSAAAAAAAAAAAAACvtN2j1dBl5lErSE90GJVuNiVK1ellXxIb9gvlaa+WXaa9IlysnESLBSyu1pYPTlqqX/eU2TGUqYnOGimZdYb1avwrhbhLqznCuYyeR0hJAASBIE1BKUQD6QCH3lJF/Ub7PB5mH1UPnrd0vTjRknKQDntH+1Uz+F2zDTsnrR+eyrG7JU8e0whAAANtIQLBta+s66vIm4hTe2cu4h60HLLNUnAY261IrXuwJDhrZLXjq/NCMW3Dwpn86ppG9eIXOeI3gAAAAAAAAAAAAAMSlZCHMy8WXi+pGYrFVL7V3HJyotSpiOqXmlotHs5tWLRlKko8CPR81El46eqtTqvVezexG8i50voe3Foxab1Xn5TS2Us6PBhxmJdrS+xzb6YjmJmsusolp5ij4rN7Zt4TLvSl9C2LxLiazDGOnIBISlAPpAJAASEs9tNTyIiJOTKIiVIiR4qIiYL5xwsP92P0h1v28vr9tz/ANtmv8iLnI4OH+7H6Qb9vKf23P8A22Zy8XOTwsP92P0g37eXnHpWbiNVkSajxGOqsmRI0R7FqWtK0Var6Exh0ic4iP0hE3mdZYlZ0grA+4cJ7vVaq4r3SRMxGpk2MrIo30n3XJeTcQqtfPR3EZPmkJtERWNW7ecvBTBjJpT3RMu+0uqAdLwlmYzbGNMNRGNX1ocC+leBXLUtXInKedtmNF7btdI/q1YGHuxnLsjGvAAAAAAAAAAAAAAANJon0NS9IQrGJ6EZleoxmpW9i4F4TV3U+i3S7Bx7YU9NPCvEw4vCqqUoekKNeuqs/hKtyK2t8u/371eRalxnq0xcPFjpr9sVqWpq+YVLQ19ZFavJ6SZyZw5ItD217Lrfe1cbVzEbtk5wjXctwm/KuYZWM4TrqX4TflXMTu2M4NdS/Cb8q5iN2xnBrqX4TflXMN2xnCddS/Cb8q5hu2M4Ncy+FvQuYbtjODXMvhb8q5id2xnBrmBhb8q5hu2M4NcwMLfl8hu2M4NcwOE35fIbtjODXMDhN+XyG7Yzg1zA4Tfl8hu2M4NcwOE35VzDdsZwh0/CS8quxIveNyTOHgkxHjvSFAhuc915sNFdEXovIdbtaxnZGcz0h2+hPQNqbmzE8jXPSp0OXSpzGO4T1vOXkS5j3MG0bZvRu4enlpw8HLrZ3hgaAAAAAAAAAAAAAAAAAAhWoqVKlaLcVFvKgGkndCNFRlVXycNFW+sKygqq4fQVC+u04tdLK5wqT7MO0CiOIfl4/iO+cxvP1DngUTaDRHEPy8fxDnMbz9QcChaDRHEPy8fxDnMbz9QcChaFRHEPy8bxDnMbz9QcChaFRPEPy0bxDnMbz9QcCibQqJ4h+Xj+Ic5jefqDgULQ6J4h+XjeIc5jefqDgULQ6J4h+WjeIc5jefqDgULRKJ4h+WjeIc5jefqDgULRKJ4h+WjeIc5jefqDgULRKJ4h+WjeIc5jefqDgULRKJ4h+WjeIc5jefqDgULRKJ4h+WjeIc5jefqDgULRKJ4h+WjeIc5jefqDgUekHQRRLVr1srvvxYzk6FdURO140+/9ExgUj2bqTkoEFthAhQ4LeDCa1iLjqKLWm05zOayIiNGQcpAAAAAAAAAH/9k="/>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a:p>
        </p:txBody>
      </p:sp>
      <p:sp>
        <p:nvSpPr>
          <p:cNvPr id="34843" name="AutoShape 4" descr="data:image/jpeg;base64,/9j/4AAQSkZJRgABAQAAAQABAAD/2wCEAAkGBwwPDQ8ODQ0PDQ0NDRANDA4MEA8ODA0NFBEWFxcRFBYYHTQgGBolGxQULTEhJSksLjowFx8/OzUsNygtLisBCgoKDg0OGxAQGzAkHCQvLCwsLCwyLCwsLCwsLCwsLCwsLCwsLCwsLCwsLCwsLCwsLCwsLCwsLCwsLCwsKywsLP/AABEIALcBEwMBEQACEQEDEQH/xAAcAAEAAgMBAQEAAAAAAAAAAAAAAQcEBQYDAgj/xABMEAABAgICCBIHBQgDAQAAAAAAAQIDBAUREhYhMVFxk9EGBxMUMzVBQlJTYXORsrPB0uEiMjSBgpKxVHKDoeMVFyNDZHSU8GKjpCT/xAAaAQEAAwEBAQAAAAAAAAAAAAAAAQMEAgUG/8QAMhEBAAIAAwcEAQEIAwEAAAAAAAECAxExBBITFCEyUTNBcaHwkRVSYWKxwdHhIkKBI//aAAwDAQACEQMRAD8AvEAAAAAAAABDnIiKqqiIl1VW4iIBp5rRVRkNanTTHKnFI6L1EUujAxJ9nE4lY92LbtRfHPyMXMdcri+HPGp5Ld6L45+Si5hyuL4ONTyW70Xxz8lFzDlcXwcankt3ovjn5KLmHK4vg41PJbvRfHPyUXMOVxfBxqeS3ei+OfkouYcri+DjU8lu9F8c/JRcw5XF8HGp5Ld6L45+Si5hyuL4ONTyW70Xxz8lFzDlcXwcankt3ovjn5KLmHK4vg41PJbvRfHPyUXMOVxfBxqeS3ei+OfkouYcri+DjU8lu1F8c/Ixcw5XF8HGp5TbtRfHPyMXMOVxfBxqeX1D0Z0W5atcK378KKidNiRy2L4TxaeW4k56BGbZQYrIrUvrDcjqsdV4qtW1e6MncTE6Mg5SAAAAAAAAAAAAAAAAAGo0RU/AkoaK/wBOK+vUoTVqc7lVdxvKW4WDOJPTRxe8VhWtIUpOz7l1V66nXWkNPRgM5Kt1cdanpUwqYemrLa021fMKjmJ6yq5flQ7m0ucnqsrAS+1qY1XORnKcjW8vgZ0+Y6hreXwM6fMdQ1vL4GdPmOoa3l8DOnzHUNby+BnT5jqGt5fAzp8x1DW8vgZ0+Y6hreXwM6fMdQ1vL4GdPmOoa3l8DOnzHURreXwM6fMZyGt5fA3p8xnInW8DA3p8xnIh8hCW8ipiVe8b0oyeCS8aC5IkF7kc285iq2InRfJnK3STrHWHYaGNGdm5sCdVEcq2LI9xrXLgel5F5UuYjFjbLl/yp+jRh4ufSztjEvAAAAAAAAAAAAAAAMakp1kvAiR4nqwmK5U3XLuNTlVak951Ss2tEQiZyjNUUaNFnJh8aMt1y1uqvNbuMbyJ/t09etYw65QxTM2nOWVGishNTc3GtTdGWY1ceciP3bFMDbnThOohy8DoAAAAAAAAAABUAAATUB9w4jm+q5UxXugjIbGVnUcti+47cXcXMczVMSielUVFe1Lu+ThJnESO20BU2seEstFdXFgNRYblvvg3ruFW3Er5UMG1YW7O9Gk/1acG+cZS60yLgAAAAAAAAAAAAAHEaZs6rYcCAi3IjnRX8qMqRE6Xfkht2OvWbKMeemTmZZiQ4aV3KksnY902T1UNTHjK9yuX3JgTAdxDl5kgAAAAAAAAAAAM+RoadjpXBloj2redVYsXE51SL0ldsWldZdRS06Q2CaDqU+zf9sHxFfNYXl1wr+C06lPs6ZWD4hzWF5OFbwm06lPs6ZWD4hzWF5OFbw1tJUbHlnpDmGWD3NR6JZNd6KqqV1tXCiltMSt4zq5tWa6sSo6ctrIxle2pV9JtxeVNxTiYyTD0oeOstSEF6XGrFa12DU3rYuT3V/kc4tYvhzDqk5WhbZ5DaAAAAAAAAAAAAAArnTGuz0u1b2ot/OK6v6Ho7H2SzY+sNJSbqof3lRO/uNFdVMtSWIAAAAAAAAAAD7gwnve1jGq971RrGtuq5y7iETMRGckdVlaG9B0CAjYky1saYv1OSuDCXAibq8q+6o83G2m1+lekNdMKI6zq6pDKtAAACt9Mj22H/at7R56Ox9k/LLj9zlDWpZMg6qIn/JFTv7iJTD2pG45jkvpX+SopFSVyIeK3gAAAAAAAAAAAAAK50w9sJfmWdq89HZPTn5ZsfuhoqW9RPvp9FNFVMtWWIAAAAAAAAAEgd7pcUQ2xdOPStyqsOXr3rUuOcnKq3PcuE8/a8TruR/604Nf+zuTEvAAAABW+mR7bD/tm9o89HY+yfllx+5yprUvaT2RuNfopFtEwyKT3nxdxFUyuNDxW6EgAAAAAAAAAAAAArnTD2wl+ZZ2rz0dk9Oflmx+6GipX1G/fT6KaKqZassQAAAAAAAVASBAF0UBLpCk5eGm9gQ6/vK1FVelVPFxZzvMt1IyrEM84dAADmqX0Zyku9YbGumIjVqfqdSQ2uTcVy31xVmnD2W94znoqtixDXfvBZ9kdlEzFnJT5c8ePDmtEtMJOx2xUhrCsYSQ7FXI6upzlrvf8jTg4XDrlmpvfenNqS9w9pPZG41+ikTomGRSW89/ccwmVxIeK3QkAAAAAAAAAAAAAFc6Ye2EvzLO1eejsnpz8s2P3Q0VK+o376fRTRVTLVliAAAAAAAEgADrwF3UfsELmmdVDxLd0t8aMg5SAarRTNvgyEeIxanoxGtVL7Ve5G1pypZFuBWLYkRLjEnKsyqFEPXYkgSSJA9pPZG41+ikW0Ie9I7z39xzCZXEh4rekAAAAAAAAAAAAAFV6aD3JSspU5UrgQq6luL/HeensXpz8sW0T/wA4aSm5pzITVqR38REu3N640UhXacmqZSLF9Zqt/NCzdc78PdkzDW89Pfc+pzlLreh6otd4JSAAASBlUbR8aZipBgtR0RUVyIqo1Kkv3VOL3ikZymtZtOUNxaXSfFMyrM5VzWH5WcGwuguk6tiZlWZxzWH5ODdZ0oxWwobXX2w2tXGjUQ8u05zm1Ro9iEgGq0TyUWYkosGEiOiPsLFFVGotURqrdXkRS3BtFbxMuLxM1yhwVplJ8UzKsN/NYXln4Nk2m0lxTMqwnmsLycGzVUtR8WUekOYsWPcxHolk1fRVVTcxKW4d4xIzqrtWa9Ja105DTdr+6hbFZcZw+pOdrisRG31W6q8ikWr0TFur0puK/wBCpyp6165gIw41LSvFLx4T0UgAAAAAAAAAAAAAqnTS21lOYhdu89PYvTn5Ytp74c/oi2FvOJ1XGnD1VX0c+XKgAly9cxED1bMREvPd71r+oyhO9L1Sdi4UXGidxG7Cd6X2lIRMDehc43U78vtKRXdYnuXyI3U77qdLics6TY2xqrhRVrrr3pm2uv8A8luBbO63TyW4AAAAAAAAqjTYT/74X9mztYh62w+nPz/hi2nucWbGdlUbszMa9VTm+jqurMpr+X8Xcc4fumy9EvHgvSSAAAAAAAAAAAAACqdNLbWU5iF27z09i9Ofli2nvhz+iLYW84nVcacPVVfRz5cqAJAkBUBIEgdXpYbaw+ZjdUy7Z6U/+NGz965zx28AAAAAAAAqnTX9vhf2jO1iHrbD6c/P+GLae5xZsZ2VR2zMxr1VOb6O66sumv5fxdxzh+5b2Xol48F6SQAAAAAAAAAAAAAVTppbaynMQu3eensXpz8sW098Of0RbCznE6rjTh6qr6OfLlSQJAIBIEgSQlttDFMaxm2zOpatYseywsrCuySquupSvGw+JTdzyWYd9y2btP3p/wBAv+R+mY/2f/N9f7X81/BC6adz2Bf8j9Mfs/8Am+v9nNfwWHLRbOGx9VVmxr6r9VaV1HnzGU5NUPUhIBrdENKazlIkzqeq6lYehZWFlZPa2/UtXrYCzCw+JeKuL23a5uM/ej/QL/kfpm39n/zfX+1HM/wP3oJ9g/8AR+mP2f8AzfX+zmf4OV0V09+0JhkbUtRsIKQrGz1SupznV11JwvyNeBg8Ku7nmoxL785tNUXOGTRyfxmY16qnN9E11ZdMfy/i7jnD902Xm28eC9JIAAAAAAAAAAAAAKp00ttZTmIXbvPT2L05+WLaO+Gg0Q7E3nE6rjTTVVfRz5cqSBIACaiEpJEgSBIEOS4uJSR+hqM9ng8zD6iHz1+6XqxoyTlIBzmmHtTM/g9uw0bJ60fnsqxuyVMHtPPSgSmoCUQDJo/ZmY16qnN9E11ZVL7z4u45w/d1PsvNt5MR4L0YSAAAAAAAAAAAAACqdNHbWU5iF27z09i9Ofli2jvhoNEGxN5xOq404eqq+jQFypIEgAlIE1ASBJIBI68uID9C0Z7PB5mH1EPnr90vUjRknKQDnNMLamZ/B7Zho2T1o/PZVjdkqZPaYEogH0BIGRIbKzGvVU5vo6jVlUvvPi7jnD90z7LybeTEeC9GEgAAAAAAAAAAAAAqrTR21lOYhdu89TYvTn5Yto74c/og2JvOJ1XGnD1VX0aEtVJCUgTUAAkCQJJSkgQ68uIkl+hKN9ng8zD6iHz1+6XqRoyTlIBzumFtVM/g9sw0bJ60fnsqxuyVNIh7TAkCQJqCWRIbKzGv0U5vomNWVS28+LuOcP3TPsvFt5MR4L0YSAAAAAAAAAAAAACqtNHbSV5iF27z09i9Ofn+zFtHfDQaINibzidVxpw9VV9GhQtVpJEgSAAklKQJqIAA5Li4gS/QdG+zweZh9RD5+/dL1I0ZJykA53TB2qmfwe2YaNk9aPz2VY3ZKmz2mBKASEpAyJHZW+/6Kc30TGrJpbefF3HOGm3svFt5MR4L0YSAAAAAAAAAAAAACq9NHbSU5iF2zz1Ni9Ofn+zFtHfDn6f2JvOJ1XGnD1VX0aItVpQCQJEASlIEkCQJAh15cQJ0foKjfZ4PMw+oh8/ful6kaMk5SAc7pgbVTP4XbMNOyetH57KsbslTh7LCkCQJA95HZW41+inN9ExqyaW3nxdxxhpt7LxbeTEeE9GEgAAAAAAAAAAAAAqvTQ20leYh9u89TYvTn5/sxbR3w5+ntibzidVxpw9VV9GkLVYBIEkpAJIEgSBISh15cQJfoGjfZ4PMw+qh8/ful6caMk5SAc9pgbVTP4XbMNGyetX89lWN2Sp09phAJAAe8jsrca/RTm+iY1ZNLbz4u45w/dNvZeLbyYjwXowkAAAAAAAAAAAAAFV6adykpV63tQZ+UZyr9UPU2L05+f7MW0d8NHTTK4KrwXI73Xu80U1V20aAuVJJEhKSAAkCQJCU1AHJcUkX/Rvs8HmYfVQ+et3S9ONGScpAOe0f7VTP4XbMNOyetH57KsbslTx7LCAAAGTRza4iLwUVe7vOb6Jrq96UuuhtS+tdXvVEQ4ppMpleKHhPRSAAAAAAAAAAAAACvtN2j1dBl5lErSE90GJVuNiVK1ellXxIb9gvlaa+WXaa9IlysnESLBSyu1pYPTlqqX/eU2TGUqYnOGimZdYb1avwrhbhLqznCuYyeR0hJAASBIE1BKUQD6QCH3lJF/Ub7PB5mH1UPnrd0vTjRknKQDntH+1Uz+F2zDTsnrR+eyrG7JU8e0whAAANtIQLBta+s66vIm4hTe2cu4h60HLLNUnAY261IrXuwJDhrZLXjq/NCMW3Dwpn86ppG9eIXOeI3gAAAAAAAAAAAAAMSlZCHMy8WXi+pGYrFVL7V3HJyotSpiOqXmlotHs5tWLRlKko8CPR81El46eqtTqvVezexG8i50voe3Foxab1Xn5TS2Us6PBhxmJdrS+xzb6YjmJmsusolp5ij4rN7Zt4TLvSl9C2LxLiazDGOnIBISlAPpAJAASEs9tNTyIiJOTKIiVIiR4qIiYL5xwsP92P0h1v28vr9tz/ANtmv8iLnI4OH+7H6Qb9vKf23P8A22Zy8XOTwsP92P0g37eXnHpWbiNVkSajxGOqsmRI0R7FqWtK0Var6Exh0ic4iP0hE3mdZYlZ0grA+4cJ7vVaq4r3SRMxGpk2MrIo30n3XJeTcQqtfPR3EZPmkJtERWNW7ecvBTBjJpT3RMu+0uqAdLwlmYzbGNMNRGNX1ocC+leBXLUtXInKedtmNF7btdI/q1YGHuxnLsjGvAAAAAAAAAAAAAAANJon0NS9IQrGJ6EZleoxmpW9i4F4TV3U+i3S7Bx7YU9NPCvEw4vCqqUoekKNeuqs/hKtyK2t8u/371eRalxnq0xcPFjpr9sVqWpq+YVLQ19ZFavJ6SZyZw5ItD217Lrfe1cbVzEbtk5wjXctwm/KuYZWM4TrqX4TflXMTu2M4NdS/Cb8q5iN2xnBrqX4TflXMN2xnCddS/Cb8q5hu2M4Ncy+FvQuYbtjODXMvhb8q5id2xnBrmBhb8q5hu2M4NcwMLfl8hu2M4NcwOE35fIbtjODXMDhN+XyG7Yzg1zA4Tfl8hu2M4NcwOE35VzDdsZwh0/CS8quxIveNyTOHgkxHjvSFAhuc915sNFdEXovIdbtaxnZGcz0h2+hPQNqbmzE8jXPSp0OXSpzGO4T1vOXkS5j3MG0bZvRu4enlpw8HLrZ3hgaAAAAAAAAAAAAAAAAAAhWoqVKlaLcVFvKgGkndCNFRlVXycNFW+sKygqq4fQVC+u04tdLK5wqT7MO0CiOIfl4/iO+cxvP1DngUTaDRHEPy8fxDnMbz9QcChaDRHEPy8fxDnMbz9QcChaFRHEPy8bxDnMbz9QcChaFRPEPy0bxDnMbz9QcCibQqJ4h+Xj+Ic5jefqDgULQ6J4h+XjeIc5jefqDgULQ6J4h+WjeIc5jefqDgULRKJ4h+WjeIc5jefqDgULRKJ4h+WjeIc5jefqDgULRKJ4h+WjeIc5jefqDgULRKJ4h+WjeIc5jefqDgULRKJ4h+WjeIc5jefqDgULRKJ4h+WjeIc5jefqDgUekHQRRLVr1srvvxYzk6FdURO140+/9ExgUj2bqTkoEFthAhQ4LeDCa1iLjqKLWm05zOayIiNGQcpAAAAAAAAAH/9k="/>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a:p>
        </p:txBody>
      </p:sp>
      <p:pic>
        <p:nvPicPr>
          <p:cNvPr id="206853" name="Picture 5"/>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14902" r="9216"/>
          <a:stretch>
            <a:fillRect/>
          </a:stretch>
        </p:blipFill>
        <p:spPr bwMode="auto">
          <a:xfrm>
            <a:off x="7061200" y="6223000"/>
            <a:ext cx="1400175" cy="122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845" name="AutoShape 7" descr="data:image/jpeg;base64,/9j/4AAQSkZJRgABAQAAAQABAAD/2wCEAAkGBxAPDg8PDxAQEBAPEA8NEA8PEA8NDQ0OFREWFhURFBQYHCggGBolHBQUITEhJSkrLi4uFx8zODMsNygtLisBCgoKDg0OGhAQGi8kHSUtLSwsLCwsLCwsLCwsLCwsLCwsLCwsLCwsLCwsLCwsLCwsLCwsLCwsLCwsLCwsLCwsLP/AABEIALMBGQMBEQACEQEDEQH/xAAbAAEAAgMBAQAAAAAAAAAAAAAAAgYBBAUDB//EAEEQAAIBAQIHDAcHBQEBAAAAAAABAgMEEQUSITFRcaEGExUyQVJygZKxwdEWIjNCU2GRFGKCg7LC4SM0Q0SiJAf/xAAaAQEAAwEBAQAAAAAAAAAAAAAAAQQFAwIG/8QAMREBAAECAggEBgMBAQEAAAAAAAECAwQRBRITFCExMlEzQVJxIkKBocHwYZGxIxXR/9oADAMBAAIRAxEAPwD7iAAAAAAAAAAQqVYxV8pJL5u4mIz5ImYjjLSnhmzp3b4uq9nSLFyfJwnFWY+Zjhuz/E2Mnd7nZG92fUcN2f4mxjYXOxvdn1HDdn+JsY2Fzsb3Z9Rw3Z+fsY2Fzsb3Z9Rw3Z/ibGN3udje7PqOG7Pz9jGwudjfLPqOG7Pz9jGwudjfLPqOG7Pz9jGwudjfLPqOG7Pz9jG73Oxvln1HDdn5+xjYXOxvdn1HDdn+JsY2Fzsb3Z9Rw3Z+fsY2Fzsb3Z9Rw3Z/ibGNhc7G92fUlTwvQk7lUXXkPM2a45w9U4m1VyqbsJpq9NPVlObukAAAAAAAAAAAAAAAAAAABgcXC+G1S9WGWexfNnezYm5x8lXE4qLUZRxlXXvtd405NrS83Ui9EUW4yhk1VXL051S9o2KKztvYiNpKYs0+Y6FL5doa1RqWzeaWldoa1RqW2d5paV2hrVGpbN5paV2hrVmpbN5paV2iNas1LZvNLSu0TrVmpbN5paV2hrVmpbN5paV2hrVmpbN5paV2iNas1LZvNLSu0TrVmpbN5paV2hrVmpbN5paV2hrVmpbFZ6TzfqGtUnUoRnYVyNrXlRMXJeZsx5I0bRWs8k4t3aM8H5EVUUXI4pou3bE8OSz4KwrGtHLkks6M+7am3OUtixfpvU5xz7Okc3cAAAAAAAAAAAAAAAAAOXhq3b1B3Z7vq+RHu3Rr1ZOV67FqiapVWzU3Uk5zyq/L956DTqmKIyhhUxNyqaqm1aK6gtL5EeKaZqdK64paFSvKWd9SyI7RTEK1VczzeZLyyAAyAAAAF4AAAAwAA9aVplHlvWhnmaIl7puTS36dSNSPyzNPkOMxNMrMVRXDTxpUKilHWvmtB7qiLlOUuVNdVi5rQueDrWqkE+W5PWjLmMpyl9DTVFURVHm2yEgAAAAAAAAAAAAAAGJO5N6MoFM3Q125Ja5FzB08ZlmaTr4U0kLoU1fyK9/NneeNSpHw0uZObk23nZ3iMlWZznNgPIBsWOyzrSxacb3yvNGK0tniuumiM5dbVqq5OVMLDZdzMEr6s3J6I+rHzKdWLq+WGnb0dTHXObb4As13EevHnf3nPebnd33Gz2aVr3NK6+jNp82eVPr5DrRi5+aFe7o6Pkn+1ftFCVOThOLjJcj71pRcpqiqM4ZdduqidWqHleengvAAAAGAF4GAPShVxJJ8mZ6iKozh7oq1ZbtuhfC/RlWrlOVE5SsXYzpzb+5q0ZEtDu6mVMVTlXm0tH161rLstBWXQAAAAAAAAAAAAAACFfiS1MCjYVf9VdXeX8J0yyNJddP75p4QldC7S7jrb5qt6cqXOOysyB6WejKpOMI8aTUV5kVVRTGcvdFE11RTHOV7wfYo0KahFfOUuWUtLMm5XNc5y+is2abVOrD3nUUc7PMRM8nuquKeby+1R+Z62cuW3pe0Jp5jzMTDrTVFXJp4WwfGvTazTWWEtD0ajpauzRVn5OOJsRdpy8/JSJRabTVzTaa0NGrE58Xz0xMTlLAQwAAAYAAYAAdGDxqOXmtfQ4zwqWo423pufl6z1orYvqhf0Z0Ve65oqNFkAAAAAAAAAAAAAACFfiS1MCi4V9survL+E6ZZGk/EpSwlxV0vA7W+apf5OedVZkDu7kaKdac37kUlrk/JFXF1ZUxDR0bRnXNXZbJO5X6DPbMzlGbTjl9aWW/k5EduXCFSOM61Sbn8kecnvWjsgnitNZuVHrLOMpeInUqzhuHFcU3dJRULTJr34xn15n3Glhqs6GDjqNW9P88XLLCmAAMAYvAAYABDo0PY/hl4nGrqWqPDTwBxnrRWxnVC/ozw6vddUVGkyAAAAAAAAAAAAAABCvxJamBRMLe2XV3l/CdMsfSfiU/vmlhLirpeB2t81S/yc9HZWZAsu43/ADfl+JRxnk1tGfN9Fir8WWplOnnDTudEtNSO2SnEs3jIzRk8hMQiqeDoRzLUV/Nfjk5WFsDK0TU3Ucbo4tyiny33ne1f2cZZKeJwcXqtbPJpeiy+M+wvM675PZw/8yPUeiy+M+wvMnfJ7H/mR6vsw9y2is+uC8xvn8InRnar7NC2YAr01fG6olzON2X4HWjE0Vc+CtdwN2jjHH2cksKTAAlDAHRs/seqXicKupao8N6bn+M9aK2M6oaGi/Dn3XVFRpMgAAAAAAAAAAAAAAQr8WWpgfPcO2jErwTV96XV6xoYOM6KmJpWvVuUe35emEa8cWOW71uXJyHa3HFVv1RlDTTOquyBZdxn+f8AL/cUcZ5NbRfzfRY6/ElqZUp5w1LnTLn3ljJn5l4yMy8ZIb8a0bl6yK+rLQi5RlzZ3+POQ1Z7J2tHc36POQ1Z7G1o7m/x5yGrPY2tHcVaPOX1I1ZNpT3TIe3E3QYHVSLq01dUSvaX+ReZZw96aZ1Z5M/GYSK416ef+qjeaLDYJQi3dnyawZt2jaIqg8t/qzzdZxqj4lmmuNm9Ny9bHcndddJLYitjYyqj2aGiata3V7/he0U2oyAAAAAAAAAAAAAABCvxZamB833Sf3FPUv1Gjgeipg6X8Wj983nhherHpeBYtc1LEdMOZGTWZtajvkqRwe0bTNct+tETEPWvMLfuErOW/wB6uu3v9xn42MtVt6Jqz1/otNo4ktTKVPOGtc6JczGRZyZucM3gzLwllMjIzSU/kRqvUVM758kRqp147MOp8kTqomuEHInJ5ze1ntGK0r8jyajzXRnxdbV7VnKeToFdffO90q3i1VIRSuldUjqln23mvh517cTL5jHRs70xHu487RN8t2rId8oUpql4yvee968p6eZdayr/AM76M/Er1da5b8Jubj/f6S7kVcd1x7NPQ/h1e/4X9FFrsgAAAAAAAAAAAAAAQr8WWpgfON0n9xDUv1GjgeiphaX8Wj2/LzwvxY9LwLFrmo4jlDl3HdUSuIFv/wDn/wDsfl/uKGO+Vt6H+f6LZaeJLUyjR1Q173RLj4xcyZGZjDIzMYZGZjDIzMYZGZjDIzMYZGZjDIzLwmHcWYotmOSiburvtUNO9Rv7UjUwXRPu+e0t40eyt3FtlsNAdayr/wA/4Z+Jwq61y34Tc3I+/wBJdyKmO649mpofwqvf8L8ik1mQAAAAAAAAAAAAAAIV+LLUwPnG6P28NS/UaOC6KmFpfxaP3zRwuvVj0vAsWualiOmHLuOymykBb9wH+x+X+4oY75W3of5/otVr9nPoso0dUNa94c+ziXl1j5l4My8GZjAMYBjAMYAmE8W9YrI71KSuSypPO2cLlyMsoXMPh5z1qnSbK7QfM8O2zf7TUqLi34sOhHIn3vrNqxRqURD5LF3dremqOXk57R1VkWgOtZf7f8M/E4Vda7R4Ta3Je90l3IqY7rhp6H8Kr3/C/IpNZkAAAAAAAAAAAAAACFfiy1MD5zui9vDUv1GjguiphaX8Sj980cLcWPS8Cxa5qWI6YcxI7KaSQFt3Bf7H5f7jPx3ytvQ/z/RabZ7OfRZTo6oa1/w6vZX8YvsTNnGAw5DIzWOmsi1Izp5t6mIyhK5EJyguQMoLgZQXAygbuCeSpbpt0CkpUKDvTyVKizXcsYvxL+Gw0xOtUxMfj4mJt2/rKp3F9isNEjDQHUsy/wDP+GficKutco8Jtbk/e6S7ipjuuGnofwqvf8L6ik1mQAAAAAAAAAAAAAAIV+LLUwPnW6H28Or9Ro4LoqYWl/Eo/fNjC3Fj0vA72ualiOUOYkd1RK4C2bg/9j8v9xn475W1oj5/os9u9lPosp2+qGrf8Or2Vy80WFmXgzGwZrRT4q1LuMyeb6GjphIh6AAEZptZHc9Oe4QieSuYcwPaqqeLXdSPwmlSv+mR9Zcs3rVM8acv55srF4TEVxwrzjtyU+rScZOMk4yjkcWrmnqNKJiYzhhVUzTOUxlKFweWLgI3EjqWZf0Pwz8ThV1rlvwm1uU97pLuKmO64aeh/Dq918RSazIAAAAAAAAAAAAAAEK/FlqYHzvD/t4dX6jRwXRUwtL+JR++bGFeLHpeB3tc1LEdMOajuqMpEC2bhP8AY/L/AHFDHfK2tEfP9Flt/sqnRfcU7fXDVxHhVeys3mlkwMy8GZeMjN3YYWpJJXyzL3WUZw9ebYpxtqIjilwvR0vssbvc7J36z3OF6Ol9ljd6zfrPc4Xo6X2WN3uG/We7KwtRfvNa4u4icPcjyTGNsz5tunNSV8WmnyrKjlMTHCVmmqKoziXK3QYHVog5RSVWKvjLnfdZ3w96bdXHkp43CRepzjqhQmtOR5mtDNZ8yi0BFoIdSzew/DPxONXWuW/CbO5b3uku4qY7rhp6H8Or3XtFJrMgAAAAAAAAAAAAAAQr8WWpgfPMP+3hqX6jRwXRUwtL+LR7fljC3Fj0vAsWualiOmHNSOqokkErHuJrYtepDnwvWuL8mynjac6IlqaJryuzT3hcqsMaLjpTX1RnROU5t6qnWiYU+acW4vOm09aNWJzjN81VE0zMSxjEozMYGZjAzMYGZjAzMYGZjAzbWDrY6U1l9WTSkuTWcr1uK6f5WMNfm3XHaVpM19AoG6ezKnap3ZppVFrefama2Fq1rcPmNIW4ovzl58XIaLCkw0EOnZvYfhn4nCrqXaPCbG5b3uku4q43rhpaI8Or3/C9opNZkAAAAAAAAAAAAAACFfiy1MD57h728Or9Ro4LoqYelvEo/fNjCvFj0vA72ualiOmHNR2U00gls4OtLo1qdVe5JNrTHM19Lzxco16ZpdbF3ZXIr7PpNOalFSi71JKSelMxJjKcpfXU1RVGcOJh6xNPfYrI+OlyPnF3DXY6J+jJ0hh5idpT9XGxi5ky8zGGRmYwyMzGGRmYwyMzGGRmYwyM2VlaSztpLWyJyiM0xxmIXWKyLUY8vqYjKFL3YyTtMVopRv8AqzTwfR9Xz+lZ/wC0ezgNFtmIsDp2b2H4Z+Jwq6lyjwmxuXzy6S7irjeuPZpaH8Or3XpFJrMgAAAAAAAAAAAAAAQr8WWpgfPcO+3h1fqNDBdFTD0t4lH75mFV6q6XgWLfNSxHTDnI7KiSAkgLNuWwuo3Weo7lf/Tk8yv9x+BRxVjP46fq2dHYyKf+Vf0/+LW1eZ7bmM3Gt2AlK+VJqL5r4vVoLdvFTHCpl39HRVOdvh/Dk1cG1456cn84+sthai/bnzZ1eEvU86Xj9mqfDqdiXke9pR3hz2Nz0z/R9mqfDqdiXkNpR3g2Nz0z/R9mqfDqdiXkNpR3g2Nz0z/R9mqfDqdiXkNpR3g2Nz0z/TMbJVbuVOp2ZLvIm5RHmmLF2fln+nawRghwkqlW69cWOe56X8ynfxEVRq0tTB4GaJ17nPyh2ZzUU23ckm23mSXKVIjPg05mIjOXzrClq36tUqckn6vRWRG1ao1KIpfJ4i7tbs1tRnRwRYHSs6/ofhn4nCrrXKPCe+5jPLpLuKuN649mnojw6vdekUmqyAAAAAAAAAAAAAABCvxJamB89w/krReheJoYLpqhh6XjKuiXra4Y9N3ZcikjtTOVSrcjWocpFhRSQEkEpJAWDBG6KVNKFa+cFkU1lnFfPSU72FirjRzamF0lNHw3OMd/NZ7LbadVX05xl8k8q1rOUKrdVPVDat37dyM6ZzbB4dQAAAAAIVasYRcpNRis7buSJiJmcoeaq6aIzqnKFRw/hvfk6VK9U/elmdT5au80cPh9T4qubBxuO2vwUdP+uCy4zEWBG7yCHTtEcSi1oji9ZwjjUu1xq28ntuZWWXSRUxs/HHs09Ex/ymf5XlFNqMgAAAAAAAAAAAAAAQqq+LXyYFE3RUcqloLWEr1a8u7O0nZ17WtHOOLzwbWxoYvLHu5C7cjKc2RYrzpya9ssuK8ZcV/8s90V58Jcr1rVnOOTXR0cEkEpoCSISlF3O9Xp6VkYniRMxxhu0sJ145qs+t43ecpsW58lmnF36eVUvZYbtPxP+YeR53a12e9/xHqZ4atPxP8AmHkRu1rsb/iPUcN2n4n/ADDyJ3a12Tv+I9THDdp+J/zDyG7WuyN/xHqYlhu0v/K+qMF4DdrXYnH3/U0bRXnUd85yk/vNu4600U08oVq7ldfGqc3gz05oskRYG7YbLlx5fhXicq6/KFmza+aXnhStmguTK9fIhbjzRiK8/hh1tzdDIvm7zLv169cy+jwdnZWYpnn5riclgAAAAAAAAAAAAAAAAV3D1hvT+eVAyzjip3rU56JLN8zVsXouU6tXN83jMJVh69ejp/x1LPbIyyPI+VPM9R6qomHmi9TVzZqWGLyr1dWVCLkwiqxTPJ5cHy5y2nraQ57vV3ZVglpjtG0g3epJWCWmO0bSDd6klYJaY7RtYN3qSVhlpW0bSE7vUyrDLTHaRtIN3q7pfYZaY7SdpBu9TH2GWmO0bSDd6u7DsMtK2jaQbvUw7DLTHaNrBu9SLsEtMdo2kI3epF2CWmO0bSDd6mPsD5ZLaxtYN3nu9qVkhHK8rXK8yPE1zLrTapp4vK025LJDK9PIvM9U2583m5fiOFLQs9J1J3Z8uVnDE34iNSlbwGCmqra3OXl/K8YFsuKk7siW0zm864QAAAAAAAAAAAAAAAAPK0UVONz6gKphnA97zXPkYiZic4JiJjKVcrUalN3ON608pdt4yqOFUZsq/oqirjbnL/CFra5Zx+WU771anmpTo7E08v8AXqsJPny7P8Ebeync8X2+8JLCb58uz/A29lO54vt94ZWFHz5dn+Bt7JueL7feElhX78uz/A29k3PF9vvDKwt9+XZfkNvZNzxf7MJcLrny7L8iNvZTueK/Zhnhdc+XYfkNtZNzxXb7wPC658uw/Ibeybniv2YReF1z5dh+Q29lG54r9mGHhb78uy/Inb2Tc8V+zDHCv35dl+Q29k3PF9vvCLwo+fLs/wADb2Tc8X2+8IvCb58uzd4Db2Ubni/2YeU7Vjc6X18ROKtxyI0biKp+L/U7PZalV5sVbStcxdVXCODQw+jbdvjVxn7LTgbBOLdk1sqtLkslOCiklmQQkAAAAAAAAAAAAAAAAAAIVaSkrmgObacEKWa5684S51TACv4n0ygQ9H1zdgD0fXM2APR9czYA9H1zdgD0fXM2APR9czYA9H1zNgD0fXM2APR9czYA9H1zNgD0fXN2APR9czYA9H1zNgHrRwCl7v1yAdKzYLjHP9EB0YxSVyVwQyAAAAAAAAAAAAAAAAAAAAAAAAAAAAAAAAAAAAAAAAAAAAAAAAAAAAf/2Q=="/>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a:p>
        </p:txBody>
      </p:sp>
      <p:pic>
        <p:nvPicPr>
          <p:cNvPr id="206856" name="Picture 8"/>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8861" r="21649"/>
          <a:stretch>
            <a:fillRect/>
          </a:stretch>
        </p:blipFill>
        <p:spPr bwMode="auto">
          <a:xfrm>
            <a:off x="8550275" y="6170613"/>
            <a:ext cx="1279525" cy="1370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6857" name="Picture 9"/>
          <p:cNvPicPr>
            <a:picLocks noChangeAspect="1" noChangeArrowheads="1"/>
          </p:cNvPicPr>
          <p:nvPr/>
        </p:nvPicPr>
        <p:blipFill>
          <a:blip r:embed="rId6">
            <a:clrChange>
              <a:clrFrom>
                <a:srgbClr val="FFF6FF"/>
              </a:clrFrom>
              <a:clrTo>
                <a:srgbClr val="FFF6FF">
                  <a:alpha val="0"/>
                </a:srgbClr>
              </a:clrTo>
            </a:clrChange>
            <a:extLst>
              <a:ext uri="{28A0092B-C50C-407E-A947-70E740481C1C}">
                <a14:useLocalDpi xmlns:a14="http://schemas.microsoft.com/office/drawing/2010/main" val="0"/>
              </a:ext>
            </a:extLst>
          </a:blip>
          <a:srcRect/>
          <a:stretch>
            <a:fillRect/>
          </a:stretch>
        </p:blipFill>
        <p:spPr bwMode="auto">
          <a:xfrm>
            <a:off x="9920288" y="6170613"/>
            <a:ext cx="1284287" cy="1284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6858" name="Picture 10"/>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295063" y="6135688"/>
            <a:ext cx="1438275" cy="1439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5548"/>
                                        </p:tgtEl>
                                        <p:attrNameLst>
                                          <p:attrName>style.visibility</p:attrName>
                                        </p:attrNameLst>
                                      </p:cBhvr>
                                      <p:to>
                                        <p:strVal val="visible"/>
                                      </p:to>
                                    </p:set>
                                    <p:animEffect transition="in" filter="wipe(up)">
                                      <p:cBhvr>
                                        <p:cTn id="7" dur="500"/>
                                        <p:tgtEl>
                                          <p:spTgt spid="6554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65550"/>
                                        </p:tgtEl>
                                        <p:attrNameLst>
                                          <p:attrName>style.visibility</p:attrName>
                                        </p:attrNameLst>
                                      </p:cBhvr>
                                      <p:to>
                                        <p:strVal val="visible"/>
                                      </p:to>
                                    </p:set>
                                    <p:animEffect transition="in" filter="wipe(up)">
                                      <p:cBhvr>
                                        <p:cTn id="10" dur="500"/>
                                        <p:tgtEl>
                                          <p:spTgt spid="65550"/>
                                        </p:tgtEl>
                                      </p:cBhvr>
                                    </p:animEffect>
                                  </p:childTnLst>
                                </p:cTn>
                              </p:par>
                              <p:par>
                                <p:cTn id="11" presetID="22" presetClass="entr" presetSubtype="1" fill="hold" nodeType="withEffect">
                                  <p:stCondLst>
                                    <p:cond delay="0"/>
                                  </p:stCondLst>
                                  <p:childTnLst>
                                    <p:set>
                                      <p:cBhvr>
                                        <p:cTn id="12" dur="1" fill="hold">
                                          <p:stCondLst>
                                            <p:cond delay="0"/>
                                          </p:stCondLst>
                                        </p:cTn>
                                        <p:tgtEl>
                                          <p:spTgt spid="65552"/>
                                        </p:tgtEl>
                                        <p:attrNameLst>
                                          <p:attrName>style.visibility</p:attrName>
                                        </p:attrNameLst>
                                      </p:cBhvr>
                                      <p:to>
                                        <p:strVal val="visible"/>
                                      </p:to>
                                    </p:set>
                                    <p:animEffect transition="in" filter="wipe(up)">
                                      <p:cBhvr>
                                        <p:cTn id="13" dur="500"/>
                                        <p:tgtEl>
                                          <p:spTgt spid="65552"/>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65553"/>
                                        </p:tgtEl>
                                        <p:attrNameLst>
                                          <p:attrName>style.visibility</p:attrName>
                                        </p:attrNameLst>
                                      </p:cBhvr>
                                      <p:to>
                                        <p:strVal val="visible"/>
                                      </p:to>
                                    </p:set>
                                    <p:animEffect transition="in" filter="wipe(up)">
                                      <p:cBhvr>
                                        <p:cTn id="16" dur="500"/>
                                        <p:tgtEl>
                                          <p:spTgt spid="65553"/>
                                        </p:tgtEl>
                                      </p:cBhvr>
                                    </p:animEffect>
                                  </p:childTnLst>
                                </p:cTn>
                              </p:par>
                              <p:par>
                                <p:cTn id="17" presetID="22" presetClass="entr" presetSubtype="1" fill="hold" nodeType="withEffect">
                                  <p:stCondLst>
                                    <p:cond delay="0"/>
                                  </p:stCondLst>
                                  <p:childTnLst>
                                    <p:set>
                                      <p:cBhvr>
                                        <p:cTn id="18" dur="1" fill="hold">
                                          <p:stCondLst>
                                            <p:cond delay="0"/>
                                          </p:stCondLst>
                                        </p:cTn>
                                        <p:tgtEl>
                                          <p:spTgt spid="65554"/>
                                        </p:tgtEl>
                                        <p:attrNameLst>
                                          <p:attrName>style.visibility</p:attrName>
                                        </p:attrNameLst>
                                      </p:cBhvr>
                                      <p:to>
                                        <p:strVal val="visible"/>
                                      </p:to>
                                    </p:set>
                                    <p:animEffect transition="in" filter="wipe(up)">
                                      <p:cBhvr>
                                        <p:cTn id="19" dur="500"/>
                                        <p:tgtEl>
                                          <p:spTgt spid="65554"/>
                                        </p:tgtEl>
                                      </p:cBhvr>
                                    </p:animEffect>
                                  </p:childTnLst>
                                </p:cTn>
                              </p:par>
                              <p:par>
                                <p:cTn id="20" presetID="22" presetClass="entr" presetSubtype="1" fill="hold" nodeType="withEffect">
                                  <p:stCondLst>
                                    <p:cond delay="0"/>
                                  </p:stCondLst>
                                  <p:childTnLst>
                                    <p:set>
                                      <p:cBhvr>
                                        <p:cTn id="21" dur="1" fill="hold">
                                          <p:stCondLst>
                                            <p:cond delay="0"/>
                                          </p:stCondLst>
                                        </p:cTn>
                                        <p:tgtEl>
                                          <p:spTgt spid="65555"/>
                                        </p:tgtEl>
                                        <p:attrNameLst>
                                          <p:attrName>style.visibility</p:attrName>
                                        </p:attrNameLst>
                                      </p:cBhvr>
                                      <p:to>
                                        <p:strVal val="visible"/>
                                      </p:to>
                                    </p:set>
                                    <p:animEffect transition="in" filter="wipe(up)">
                                      <p:cBhvr>
                                        <p:cTn id="22" dur="500"/>
                                        <p:tgtEl>
                                          <p:spTgt spid="65555"/>
                                        </p:tgtEl>
                                      </p:cBhvr>
                                    </p:animEffect>
                                  </p:childTnLst>
                                </p:cTn>
                              </p:par>
                              <p:par>
                                <p:cTn id="23" presetID="22" presetClass="entr" presetSubtype="1" fill="hold" nodeType="withEffect">
                                  <p:stCondLst>
                                    <p:cond delay="0"/>
                                  </p:stCondLst>
                                  <p:childTnLst>
                                    <p:set>
                                      <p:cBhvr>
                                        <p:cTn id="24" dur="1" fill="hold">
                                          <p:stCondLst>
                                            <p:cond delay="0"/>
                                          </p:stCondLst>
                                        </p:cTn>
                                        <p:tgtEl>
                                          <p:spTgt spid="65556"/>
                                        </p:tgtEl>
                                        <p:attrNameLst>
                                          <p:attrName>style.visibility</p:attrName>
                                        </p:attrNameLst>
                                      </p:cBhvr>
                                      <p:to>
                                        <p:strVal val="visible"/>
                                      </p:to>
                                    </p:set>
                                    <p:animEffect transition="in" filter="wipe(up)">
                                      <p:cBhvr>
                                        <p:cTn id="25" dur="500"/>
                                        <p:tgtEl>
                                          <p:spTgt spid="65556"/>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65558"/>
                                        </p:tgtEl>
                                        <p:attrNameLst>
                                          <p:attrName>style.visibility</p:attrName>
                                        </p:attrNameLst>
                                      </p:cBhvr>
                                      <p:to>
                                        <p:strVal val="visible"/>
                                      </p:to>
                                    </p:set>
                                    <p:animEffect transition="in" filter="wipe(up)">
                                      <p:cBhvr>
                                        <p:cTn id="28" dur="500"/>
                                        <p:tgtEl>
                                          <p:spTgt spid="65558"/>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65559"/>
                                        </p:tgtEl>
                                        <p:attrNameLst>
                                          <p:attrName>style.visibility</p:attrName>
                                        </p:attrNameLst>
                                      </p:cBhvr>
                                      <p:to>
                                        <p:strVal val="visible"/>
                                      </p:to>
                                    </p:set>
                                    <p:animEffect transition="in" filter="wipe(up)">
                                      <p:cBhvr>
                                        <p:cTn id="31" dur="500"/>
                                        <p:tgtEl>
                                          <p:spTgt spid="65559"/>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65560"/>
                                        </p:tgtEl>
                                        <p:attrNameLst>
                                          <p:attrName>style.visibility</p:attrName>
                                        </p:attrNameLst>
                                      </p:cBhvr>
                                      <p:to>
                                        <p:strVal val="visible"/>
                                      </p:to>
                                    </p:set>
                                    <p:animEffect transition="in" filter="wipe(up)">
                                      <p:cBhvr>
                                        <p:cTn id="34" dur="500"/>
                                        <p:tgtEl>
                                          <p:spTgt spid="65560"/>
                                        </p:tgtEl>
                                      </p:cBhvr>
                                    </p:animEffect>
                                  </p:childTnLst>
                                </p:cTn>
                              </p:par>
                              <p:par>
                                <p:cTn id="35" presetID="22" presetClass="entr" presetSubtype="1" fill="hold" nodeType="withEffect">
                                  <p:stCondLst>
                                    <p:cond delay="0"/>
                                  </p:stCondLst>
                                  <p:childTnLst>
                                    <p:set>
                                      <p:cBhvr>
                                        <p:cTn id="36" dur="1" fill="hold">
                                          <p:stCondLst>
                                            <p:cond delay="0"/>
                                          </p:stCondLst>
                                        </p:cTn>
                                        <p:tgtEl>
                                          <p:spTgt spid="65561"/>
                                        </p:tgtEl>
                                        <p:attrNameLst>
                                          <p:attrName>style.visibility</p:attrName>
                                        </p:attrNameLst>
                                      </p:cBhvr>
                                      <p:to>
                                        <p:strVal val="visible"/>
                                      </p:to>
                                    </p:set>
                                    <p:animEffect transition="in" filter="wipe(up)">
                                      <p:cBhvr>
                                        <p:cTn id="37" dur="500"/>
                                        <p:tgtEl>
                                          <p:spTgt spid="65561"/>
                                        </p:tgtEl>
                                      </p:cBhvr>
                                    </p:animEffect>
                                  </p:childTnLst>
                                </p:cTn>
                              </p:par>
                              <p:par>
                                <p:cTn id="38" presetID="22" presetClass="entr" presetSubtype="1" fill="hold" nodeType="withEffect">
                                  <p:stCondLst>
                                    <p:cond delay="0"/>
                                  </p:stCondLst>
                                  <p:childTnLst>
                                    <p:set>
                                      <p:cBhvr>
                                        <p:cTn id="39" dur="1" fill="hold">
                                          <p:stCondLst>
                                            <p:cond delay="0"/>
                                          </p:stCondLst>
                                        </p:cTn>
                                        <p:tgtEl>
                                          <p:spTgt spid="65562"/>
                                        </p:tgtEl>
                                        <p:attrNameLst>
                                          <p:attrName>style.visibility</p:attrName>
                                        </p:attrNameLst>
                                      </p:cBhvr>
                                      <p:to>
                                        <p:strVal val="visible"/>
                                      </p:to>
                                    </p:set>
                                    <p:animEffect transition="in" filter="wipe(up)">
                                      <p:cBhvr>
                                        <p:cTn id="40" dur="500"/>
                                        <p:tgtEl>
                                          <p:spTgt spid="65562"/>
                                        </p:tgtEl>
                                      </p:cBhvr>
                                    </p:animEffect>
                                  </p:childTnLst>
                                </p:cTn>
                              </p:par>
                            </p:childTnLst>
                          </p:cTn>
                        </p:par>
                        <p:par>
                          <p:cTn id="41" fill="hold" nodeType="afterGroup">
                            <p:stCondLst>
                              <p:cond delay="500"/>
                            </p:stCondLst>
                            <p:childTnLst>
                              <p:par>
                                <p:cTn id="42" presetID="31" presetClass="entr" presetSubtype="0" fill="hold" nodeType="afterEffect">
                                  <p:stCondLst>
                                    <p:cond delay="0"/>
                                  </p:stCondLst>
                                  <p:childTnLst>
                                    <p:set>
                                      <p:cBhvr>
                                        <p:cTn id="43" dur="1" fill="hold">
                                          <p:stCondLst>
                                            <p:cond delay="0"/>
                                          </p:stCondLst>
                                        </p:cTn>
                                        <p:tgtEl>
                                          <p:spTgt spid="206853"/>
                                        </p:tgtEl>
                                        <p:attrNameLst>
                                          <p:attrName>style.visibility</p:attrName>
                                        </p:attrNameLst>
                                      </p:cBhvr>
                                      <p:to>
                                        <p:strVal val="visible"/>
                                      </p:to>
                                    </p:set>
                                    <p:anim calcmode="lin" valueType="num">
                                      <p:cBhvr>
                                        <p:cTn id="44" dur="250" fill="hold"/>
                                        <p:tgtEl>
                                          <p:spTgt spid="206853"/>
                                        </p:tgtEl>
                                        <p:attrNameLst>
                                          <p:attrName>ppt_w</p:attrName>
                                        </p:attrNameLst>
                                      </p:cBhvr>
                                      <p:tavLst>
                                        <p:tav tm="0">
                                          <p:val>
                                            <p:fltVal val="0"/>
                                          </p:val>
                                        </p:tav>
                                        <p:tav tm="100000">
                                          <p:val>
                                            <p:strVal val="#ppt_w"/>
                                          </p:val>
                                        </p:tav>
                                      </p:tavLst>
                                    </p:anim>
                                    <p:anim calcmode="lin" valueType="num">
                                      <p:cBhvr>
                                        <p:cTn id="45" dur="250" fill="hold"/>
                                        <p:tgtEl>
                                          <p:spTgt spid="206853"/>
                                        </p:tgtEl>
                                        <p:attrNameLst>
                                          <p:attrName>ppt_h</p:attrName>
                                        </p:attrNameLst>
                                      </p:cBhvr>
                                      <p:tavLst>
                                        <p:tav tm="0">
                                          <p:val>
                                            <p:fltVal val="0"/>
                                          </p:val>
                                        </p:tav>
                                        <p:tav tm="100000">
                                          <p:val>
                                            <p:strVal val="#ppt_h"/>
                                          </p:val>
                                        </p:tav>
                                      </p:tavLst>
                                    </p:anim>
                                    <p:anim calcmode="lin" valueType="num">
                                      <p:cBhvr>
                                        <p:cTn id="46" dur="250" fill="hold"/>
                                        <p:tgtEl>
                                          <p:spTgt spid="206853"/>
                                        </p:tgtEl>
                                        <p:attrNameLst>
                                          <p:attrName>style.rotation</p:attrName>
                                        </p:attrNameLst>
                                      </p:cBhvr>
                                      <p:tavLst>
                                        <p:tav tm="0">
                                          <p:val>
                                            <p:fltVal val="90"/>
                                          </p:val>
                                        </p:tav>
                                        <p:tav tm="100000">
                                          <p:val>
                                            <p:fltVal val="0"/>
                                          </p:val>
                                        </p:tav>
                                      </p:tavLst>
                                    </p:anim>
                                    <p:animEffect transition="in" filter="fade">
                                      <p:cBhvr>
                                        <p:cTn id="47" dur="250"/>
                                        <p:tgtEl>
                                          <p:spTgt spid="206853"/>
                                        </p:tgtEl>
                                      </p:cBhvr>
                                    </p:animEffect>
                                  </p:childTnLst>
                                </p:cTn>
                              </p:par>
                            </p:childTnLst>
                          </p:cTn>
                        </p:par>
                        <p:par>
                          <p:cTn id="48" fill="hold" nodeType="afterGroup">
                            <p:stCondLst>
                              <p:cond delay="750"/>
                            </p:stCondLst>
                            <p:childTnLst>
                              <p:par>
                                <p:cTn id="49" presetID="31" presetClass="entr" presetSubtype="0" fill="hold" nodeType="afterEffect">
                                  <p:stCondLst>
                                    <p:cond delay="0"/>
                                  </p:stCondLst>
                                  <p:childTnLst>
                                    <p:set>
                                      <p:cBhvr>
                                        <p:cTn id="50" dur="1" fill="hold">
                                          <p:stCondLst>
                                            <p:cond delay="0"/>
                                          </p:stCondLst>
                                        </p:cTn>
                                        <p:tgtEl>
                                          <p:spTgt spid="206856"/>
                                        </p:tgtEl>
                                        <p:attrNameLst>
                                          <p:attrName>style.visibility</p:attrName>
                                        </p:attrNameLst>
                                      </p:cBhvr>
                                      <p:to>
                                        <p:strVal val="visible"/>
                                      </p:to>
                                    </p:set>
                                    <p:anim calcmode="lin" valueType="num">
                                      <p:cBhvr>
                                        <p:cTn id="51" dur="250" fill="hold"/>
                                        <p:tgtEl>
                                          <p:spTgt spid="206856"/>
                                        </p:tgtEl>
                                        <p:attrNameLst>
                                          <p:attrName>ppt_w</p:attrName>
                                        </p:attrNameLst>
                                      </p:cBhvr>
                                      <p:tavLst>
                                        <p:tav tm="0">
                                          <p:val>
                                            <p:fltVal val="0"/>
                                          </p:val>
                                        </p:tav>
                                        <p:tav tm="100000">
                                          <p:val>
                                            <p:strVal val="#ppt_w"/>
                                          </p:val>
                                        </p:tav>
                                      </p:tavLst>
                                    </p:anim>
                                    <p:anim calcmode="lin" valueType="num">
                                      <p:cBhvr>
                                        <p:cTn id="52" dur="250" fill="hold"/>
                                        <p:tgtEl>
                                          <p:spTgt spid="206856"/>
                                        </p:tgtEl>
                                        <p:attrNameLst>
                                          <p:attrName>ppt_h</p:attrName>
                                        </p:attrNameLst>
                                      </p:cBhvr>
                                      <p:tavLst>
                                        <p:tav tm="0">
                                          <p:val>
                                            <p:fltVal val="0"/>
                                          </p:val>
                                        </p:tav>
                                        <p:tav tm="100000">
                                          <p:val>
                                            <p:strVal val="#ppt_h"/>
                                          </p:val>
                                        </p:tav>
                                      </p:tavLst>
                                    </p:anim>
                                    <p:anim calcmode="lin" valueType="num">
                                      <p:cBhvr>
                                        <p:cTn id="53" dur="250" fill="hold"/>
                                        <p:tgtEl>
                                          <p:spTgt spid="206856"/>
                                        </p:tgtEl>
                                        <p:attrNameLst>
                                          <p:attrName>style.rotation</p:attrName>
                                        </p:attrNameLst>
                                      </p:cBhvr>
                                      <p:tavLst>
                                        <p:tav tm="0">
                                          <p:val>
                                            <p:fltVal val="90"/>
                                          </p:val>
                                        </p:tav>
                                        <p:tav tm="100000">
                                          <p:val>
                                            <p:fltVal val="0"/>
                                          </p:val>
                                        </p:tav>
                                      </p:tavLst>
                                    </p:anim>
                                    <p:animEffect transition="in" filter="fade">
                                      <p:cBhvr>
                                        <p:cTn id="54" dur="250"/>
                                        <p:tgtEl>
                                          <p:spTgt spid="206856"/>
                                        </p:tgtEl>
                                      </p:cBhvr>
                                    </p:animEffect>
                                  </p:childTnLst>
                                </p:cTn>
                              </p:par>
                            </p:childTnLst>
                          </p:cTn>
                        </p:par>
                        <p:par>
                          <p:cTn id="55" fill="hold" nodeType="afterGroup">
                            <p:stCondLst>
                              <p:cond delay="1000"/>
                            </p:stCondLst>
                            <p:childTnLst>
                              <p:par>
                                <p:cTn id="56" presetID="31" presetClass="entr" presetSubtype="0" fill="hold" nodeType="afterEffect">
                                  <p:stCondLst>
                                    <p:cond delay="0"/>
                                  </p:stCondLst>
                                  <p:childTnLst>
                                    <p:set>
                                      <p:cBhvr>
                                        <p:cTn id="57" dur="1" fill="hold">
                                          <p:stCondLst>
                                            <p:cond delay="0"/>
                                          </p:stCondLst>
                                        </p:cTn>
                                        <p:tgtEl>
                                          <p:spTgt spid="206857"/>
                                        </p:tgtEl>
                                        <p:attrNameLst>
                                          <p:attrName>style.visibility</p:attrName>
                                        </p:attrNameLst>
                                      </p:cBhvr>
                                      <p:to>
                                        <p:strVal val="visible"/>
                                      </p:to>
                                    </p:set>
                                    <p:anim calcmode="lin" valueType="num">
                                      <p:cBhvr>
                                        <p:cTn id="58" dur="250" fill="hold"/>
                                        <p:tgtEl>
                                          <p:spTgt spid="206857"/>
                                        </p:tgtEl>
                                        <p:attrNameLst>
                                          <p:attrName>ppt_w</p:attrName>
                                        </p:attrNameLst>
                                      </p:cBhvr>
                                      <p:tavLst>
                                        <p:tav tm="0">
                                          <p:val>
                                            <p:fltVal val="0"/>
                                          </p:val>
                                        </p:tav>
                                        <p:tav tm="100000">
                                          <p:val>
                                            <p:strVal val="#ppt_w"/>
                                          </p:val>
                                        </p:tav>
                                      </p:tavLst>
                                    </p:anim>
                                    <p:anim calcmode="lin" valueType="num">
                                      <p:cBhvr>
                                        <p:cTn id="59" dur="250" fill="hold"/>
                                        <p:tgtEl>
                                          <p:spTgt spid="206857"/>
                                        </p:tgtEl>
                                        <p:attrNameLst>
                                          <p:attrName>ppt_h</p:attrName>
                                        </p:attrNameLst>
                                      </p:cBhvr>
                                      <p:tavLst>
                                        <p:tav tm="0">
                                          <p:val>
                                            <p:fltVal val="0"/>
                                          </p:val>
                                        </p:tav>
                                        <p:tav tm="100000">
                                          <p:val>
                                            <p:strVal val="#ppt_h"/>
                                          </p:val>
                                        </p:tav>
                                      </p:tavLst>
                                    </p:anim>
                                    <p:anim calcmode="lin" valueType="num">
                                      <p:cBhvr>
                                        <p:cTn id="60" dur="250" fill="hold"/>
                                        <p:tgtEl>
                                          <p:spTgt spid="206857"/>
                                        </p:tgtEl>
                                        <p:attrNameLst>
                                          <p:attrName>style.rotation</p:attrName>
                                        </p:attrNameLst>
                                      </p:cBhvr>
                                      <p:tavLst>
                                        <p:tav tm="0">
                                          <p:val>
                                            <p:fltVal val="90"/>
                                          </p:val>
                                        </p:tav>
                                        <p:tav tm="100000">
                                          <p:val>
                                            <p:fltVal val="0"/>
                                          </p:val>
                                        </p:tav>
                                      </p:tavLst>
                                    </p:anim>
                                    <p:animEffect transition="in" filter="fade">
                                      <p:cBhvr>
                                        <p:cTn id="61" dur="250"/>
                                        <p:tgtEl>
                                          <p:spTgt spid="206857"/>
                                        </p:tgtEl>
                                      </p:cBhvr>
                                    </p:animEffect>
                                  </p:childTnLst>
                                </p:cTn>
                              </p:par>
                            </p:childTnLst>
                          </p:cTn>
                        </p:par>
                        <p:par>
                          <p:cTn id="62" fill="hold" nodeType="afterGroup">
                            <p:stCondLst>
                              <p:cond delay="1250"/>
                            </p:stCondLst>
                            <p:childTnLst>
                              <p:par>
                                <p:cTn id="63" presetID="31" presetClass="entr" presetSubtype="0" fill="hold" nodeType="afterEffect">
                                  <p:stCondLst>
                                    <p:cond delay="0"/>
                                  </p:stCondLst>
                                  <p:childTnLst>
                                    <p:set>
                                      <p:cBhvr>
                                        <p:cTn id="64" dur="1" fill="hold">
                                          <p:stCondLst>
                                            <p:cond delay="0"/>
                                          </p:stCondLst>
                                        </p:cTn>
                                        <p:tgtEl>
                                          <p:spTgt spid="206858"/>
                                        </p:tgtEl>
                                        <p:attrNameLst>
                                          <p:attrName>style.visibility</p:attrName>
                                        </p:attrNameLst>
                                      </p:cBhvr>
                                      <p:to>
                                        <p:strVal val="visible"/>
                                      </p:to>
                                    </p:set>
                                    <p:anim calcmode="lin" valueType="num">
                                      <p:cBhvr>
                                        <p:cTn id="65" dur="250" fill="hold"/>
                                        <p:tgtEl>
                                          <p:spTgt spid="206858"/>
                                        </p:tgtEl>
                                        <p:attrNameLst>
                                          <p:attrName>ppt_w</p:attrName>
                                        </p:attrNameLst>
                                      </p:cBhvr>
                                      <p:tavLst>
                                        <p:tav tm="0">
                                          <p:val>
                                            <p:fltVal val="0"/>
                                          </p:val>
                                        </p:tav>
                                        <p:tav tm="100000">
                                          <p:val>
                                            <p:strVal val="#ppt_w"/>
                                          </p:val>
                                        </p:tav>
                                      </p:tavLst>
                                    </p:anim>
                                    <p:anim calcmode="lin" valueType="num">
                                      <p:cBhvr>
                                        <p:cTn id="66" dur="250" fill="hold"/>
                                        <p:tgtEl>
                                          <p:spTgt spid="206858"/>
                                        </p:tgtEl>
                                        <p:attrNameLst>
                                          <p:attrName>ppt_h</p:attrName>
                                        </p:attrNameLst>
                                      </p:cBhvr>
                                      <p:tavLst>
                                        <p:tav tm="0">
                                          <p:val>
                                            <p:fltVal val="0"/>
                                          </p:val>
                                        </p:tav>
                                        <p:tav tm="100000">
                                          <p:val>
                                            <p:strVal val="#ppt_h"/>
                                          </p:val>
                                        </p:tav>
                                      </p:tavLst>
                                    </p:anim>
                                    <p:anim calcmode="lin" valueType="num">
                                      <p:cBhvr>
                                        <p:cTn id="67" dur="250" fill="hold"/>
                                        <p:tgtEl>
                                          <p:spTgt spid="206858"/>
                                        </p:tgtEl>
                                        <p:attrNameLst>
                                          <p:attrName>style.rotation</p:attrName>
                                        </p:attrNameLst>
                                      </p:cBhvr>
                                      <p:tavLst>
                                        <p:tav tm="0">
                                          <p:val>
                                            <p:fltVal val="90"/>
                                          </p:val>
                                        </p:tav>
                                        <p:tav tm="100000">
                                          <p:val>
                                            <p:fltVal val="0"/>
                                          </p:val>
                                        </p:tav>
                                      </p:tavLst>
                                    </p:anim>
                                    <p:animEffect transition="in" filter="fade">
                                      <p:cBhvr>
                                        <p:cTn id="68" dur="250"/>
                                        <p:tgtEl>
                                          <p:spTgt spid="206858"/>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10" presetClass="exit" presetSubtype="0" fill="hold" grpId="1" nodeType="clickEffect">
                                  <p:stCondLst>
                                    <p:cond delay="0"/>
                                  </p:stCondLst>
                                  <p:childTnLst>
                                    <p:animEffect transition="out" filter="fade">
                                      <p:cBhvr>
                                        <p:cTn id="72" dur="500"/>
                                        <p:tgtEl>
                                          <p:spTgt spid="65548"/>
                                        </p:tgtEl>
                                      </p:cBhvr>
                                    </p:animEffect>
                                    <p:set>
                                      <p:cBhvr>
                                        <p:cTn id="73" dur="1" fill="hold">
                                          <p:stCondLst>
                                            <p:cond delay="499"/>
                                          </p:stCondLst>
                                        </p:cTn>
                                        <p:tgtEl>
                                          <p:spTgt spid="65548"/>
                                        </p:tgtEl>
                                        <p:attrNameLst>
                                          <p:attrName>style.visibility</p:attrName>
                                        </p:attrNameLst>
                                      </p:cBhvr>
                                      <p:to>
                                        <p:strVal val="hidden"/>
                                      </p:to>
                                    </p:set>
                                  </p:childTnLst>
                                </p:cTn>
                              </p:par>
                              <p:par>
                                <p:cTn id="74" presetID="10" presetClass="exit" presetSubtype="0" fill="hold" grpId="1" nodeType="withEffect">
                                  <p:stCondLst>
                                    <p:cond delay="0"/>
                                  </p:stCondLst>
                                  <p:childTnLst>
                                    <p:animEffect transition="out" filter="fade">
                                      <p:cBhvr>
                                        <p:cTn id="75" dur="500"/>
                                        <p:tgtEl>
                                          <p:spTgt spid="65550"/>
                                        </p:tgtEl>
                                      </p:cBhvr>
                                    </p:animEffect>
                                    <p:set>
                                      <p:cBhvr>
                                        <p:cTn id="76" dur="1" fill="hold">
                                          <p:stCondLst>
                                            <p:cond delay="499"/>
                                          </p:stCondLst>
                                        </p:cTn>
                                        <p:tgtEl>
                                          <p:spTgt spid="65550"/>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65552"/>
                                        </p:tgtEl>
                                      </p:cBhvr>
                                    </p:animEffect>
                                    <p:set>
                                      <p:cBhvr>
                                        <p:cTn id="79" dur="1" fill="hold">
                                          <p:stCondLst>
                                            <p:cond delay="499"/>
                                          </p:stCondLst>
                                        </p:cTn>
                                        <p:tgtEl>
                                          <p:spTgt spid="65552"/>
                                        </p:tgtEl>
                                        <p:attrNameLst>
                                          <p:attrName>style.visibility</p:attrName>
                                        </p:attrNameLst>
                                      </p:cBhvr>
                                      <p:to>
                                        <p:strVal val="hidden"/>
                                      </p:to>
                                    </p:set>
                                  </p:childTnLst>
                                </p:cTn>
                              </p:par>
                              <p:par>
                                <p:cTn id="80" presetID="10" presetClass="exit" presetSubtype="0" fill="hold" grpId="1" nodeType="withEffect">
                                  <p:stCondLst>
                                    <p:cond delay="0"/>
                                  </p:stCondLst>
                                  <p:childTnLst>
                                    <p:animEffect transition="out" filter="fade">
                                      <p:cBhvr>
                                        <p:cTn id="81" dur="500"/>
                                        <p:tgtEl>
                                          <p:spTgt spid="65553"/>
                                        </p:tgtEl>
                                      </p:cBhvr>
                                    </p:animEffect>
                                    <p:set>
                                      <p:cBhvr>
                                        <p:cTn id="82" dur="1" fill="hold">
                                          <p:stCondLst>
                                            <p:cond delay="499"/>
                                          </p:stCondLst>
                                        </p:cTn>
                                        <p:tgtEl>
                                          <p:spTgt spid="65553"/>
                                        </p:tgtEl>
                                        <p:attrNameLst>
                                          <p:attrName>style.visibility</p:attrName>
                                        </p:attrNameLst>
                                      </p:cBhvr>
                                      <p:to>
                                        <p:strVal val="hidden"/>
                                      </p:to>
                                    </p:set>
                                  </p:childTnLst>
                                </p:cTn>
                              </p:par>
                              <p:par>
                                <p:cTn id="83" presetID="10" presetClass="exit" presetSubtype="0" fill="hold" nodeType="withEffect">
                                  <p:stCondLst>
                                    <p:cond delay="0"/>
                                  </p:stCondLst>
                                  <p:childTnLst>
                                    <p:animEffect transition="out" filter="fade">
                                      <p:cBhvr>
                                        <p:cTn id="84" dur="500"/>
                                        <p:tgtEl>
                                          <p:spTgt spid="65554"/>
                                        </p:tgtEl>
                                      </p:cBhvr>
                                    </p:animEffect>
                                    <p:set>
                                      <p:cBhvr>
                                        <p:cTn id="85" dur="1" fill="hold">
                                          <p:stCondLst>
                                            <p:cond delay="499"/>
                                          </p:stCondLst>
                                        </p:cTn>
                                        <p:tgtEl>
                                          <p:spTgt spid="65554"/>
                                        </p:tgtEl>
                                        <p:attrNameLst>
                                          <p:attrName>style.visibility</p:attrName>
                                        </p:attrNameLst>
                                      </p:cBhvr>
                                      <p:to>
                                        <p:strVal val="hidden"/>
                                      </p:to>
                                    </p:set>
                                  </p:childTnLst>
                                </p:cTn>
                              </p:par>
                              <p:par>
                                <p:cTn id="86" presetID="10" presetClass="exit" presetSubtype="0" fill="hold" nodeType="withEffect">
                                  <p:stCondLst>
                                    <p:cond delay="0"/>
                                  </p:stCondLst>
                                  <p:childTnLst>
                                    <p:animEffect transition="out" filter="fade">
                                      <p:cBhvr>
                                        <p:cTn id="87" dur="500"/>
                                        <p:tgtEl>
                                          <p:spTgt spid="65555"/>
                                        </p:tgtEl>
                                      </p:cBhvr>
                                    </p:animEffect>
                                    <p:set>
                                      <p:cBhvr>
                                        <p:cTn id="88" dur="1" fill="hold">
                                          <p:stCondLst>
                                            <p:cond delay="499"/>
                                          </p:stCondLst>
                                        </p:cTn>
                                        <p:tgtEl>
                                          <p:spTgt spid="65555"/>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65556"/>
                                        </p:tgtEl>
                                      </p:cBhvr>
                                    </p:animEffect>
                                    <p:set>
                                      <p:cBhvr>
                                        <p:cTn id="91" dur="1" fill="hold">
                                          <p:stCondLst>
                                            <p:cond delay="499"/>
                                          </p:stCondLst>
                                        </p:cTn>
                                        <p:tgtEl>
                                          <p:spTgt spid="65556"/>
                                        </p:tgtEl>
                                        <p:attrNameLst>
                                          <p:attrName>style.visibility</p:attrName>
                                        </p:attrNameLst>
                                      </p:cBhvr>
                                      <p:to>
                                        <p:strVal val="hidden"/>
                                      </p:to>
                                    </p:set>
                                  </p:childTnLst>
                                </p:cTn>
                              </p:par>
                              <p:par>
                                <p:cTn id="92" presetID="10" presetClass="exit" presetSubtype="0" fill="hold" grpId="1" nodeType="withEffect">
                                  <p:stCondLst>
                                    <p:cond delay="0"/>
                                  </p:stCondLst>
                                  <p:childTnLst>
                                    <p:animEffect transition="out" filter="fade">
                                      <p:cBhvr>
                                        <p:cTn id="93" dur="500"/>
                                        <p:tgtEl>
                                          <p:spTgt spid="65558"/>
                                        </p:tgtEl>
                                      </p:cBhvr>
                                    </p:animEffect>
                                    <p:set>
                                      <p:cBhvr>
                                        <p:cTn id="94" dur="1" fill="hold">
                                          <p:stCondLst>
                                            <p:cond delay="499"/>
                                          </p:stCondLst>
                                        </p:cTn>
                                        <p:tgtEl>
                                          <p:spTgt spid="65558"/>
                                        </p:tgtEl>
                                        <p:attrNameLst>
                                          <p:attrName>style.visibility</p:attrName>
                                        </p:attrNameLst>
                                      </p:cBhvr>
                                      <p:to>
                                        <p:strVal val="hidden"/>
                                      </p:to>
                                    </p:set>
                                  </p:childTnLst>
                                </p:cTn>
                              </p:par>
                              <p:par>
                                <p:cTn id="95" presetID="10" presetClass="exit" presetSubtype="0" fill="hold" grpId="1" nodeType="withEffect">
                                  <p:stCondLst>
                                    <p:cond delay="0"/>
                                  </p:stCondLst>
                                  <p:childTnLst>
                                    <p:animEffect transition="out" filter="fade">
                                      <p:cBhvr>
                                        <p:cTn id="96" dur="500"/>
                                        <p:tgtEl>
                                          <p:spTgt spid="65559"/>
                                        </p:tgtEl>
                                      </p:cBhvr>
                                    </p:animEffect>
                                    <p:set>
                                      <p:cBhvr>
                                        <p:cTn id="97" dur="1" fill="hold">
                                          <p:stCondLst>
                                            <p:cond delay="499"/>
                                          </p:stCondLst>
                                        </p:cTn>
                                        <p:tgtEl>
                                          <p:spTgt spid="65559"/>
                                        </p:tgtEl>
                                        <p:attrNameLst>
                                          <p:attrName>style.visibility</p:attrName>
                                        </p:attrNameLst>
                                      </p:cBhvr>
                                      <p:to>
                                        <p:strVal val="hidden"/>
                                      </p:to>
                                    </p:set>
                                  </p:childTnLst>
                                </p:cTn>
                              </p:par>
                              <p:par>
                                <p:cTn id="98" presetID="10" presetClass="exit" presetSubtype="0" fill="hold" grpId="1" nodeType="withEffect">
                                  <p:stCondLst>
                                    <p:cond delay="0"/>
                                  </p:stCondLst>
                                  <p:childTnLst>
                                    <p:animEffect transition="out" filter="fade">
                                      <p:cBhvr>
                                        <p:cTn id="99" dur="500"/>
                                        <p:tgtEl>
                                          <p:spTgt spid="65560"/>
                                        </p:tgtEl>
                                      </p:cBhvr>
                                    </p:animEffect>
                                    <p:set>
                                      <p:cBhvr>
                                        <p:cTn id="100" dur="1" fill="hold">
                                          <p:stCondLst>
                                            <p:cond delay="499"/>
                                          </p:stCondLst>
                                        </p:cTn>
                                        <p:tgtEl>
                                          <p:spTgt spid="65560"/>
                                        </p:tgtEl>
                                        <p:attrNameLst>
                                          <p:attrName>style.visibility</p:attrName>
                                        </p:attrNameLst>
                                      </p:cBhvr>
                                      <p:to>
                                        <p:strVal val="hidden"/>
                                      </p:to>
                                    </p:set>
                                  </p:childTnLst>
                                </p:cTn>
                              </p:par>
                              <p:par>
                                <p:cTn id="101" presetID="10" presetClass="exit" presetSubtype="0" fill="hold" nodeType="withEffect">
                                  <p:stCondLst>
                                    <p:cond delay="0"/>
                                  </p:stCondLst>
                                  <p:childTnLst>
                                    <p:animEffect transition="out" filter="fade">
                                      <p:cBhvr>
                                        <p:cTn id="102" dur="500"/>
                                        <p:tgtEl>
                                          <p:spTgt spid="65561"/>
                                        </p:tgtEl>
                                      </p:cBhvr>
                                    </p:animEffect>
                                    <p:set>
                                      <p:cBhvr>
                                        <p:cTn id="103" dur="1" fill="hold">
                                          <p:stCondLst>
                                            <p:cond delay="499"/>
                                          </p:stCondLst>
                                        </p:cTn>
                                        <p:tgtEl>
                                          <p:spTgt spid="65561"/>
                                        </p:tgtEl>
                                        <p:attrNameLst>
                                          <p:attrName>style.visibility</p:attrName>
                                        </p:attrNameLst>
                                      </p:cBhvr>
                                      <p:to>
                                        <p:strVal val="hidden"/>
                                      </p:to>
                                    </p:set>
                                  </p:childTnLst>
                                </p:cTn>
                              </p:par>
                              <p:par>
                                <p:cTn id="104" presetID="10" presetClass="exit" presetSubtype="0" fill="hold" nodeType="withEffect">
                                  <p:stCondLst>
                                    <p:cond delay="0"/>
                                  </p:stCondLst>
                                  <p:childTnLst>
                                    <p:animEffect transition="out" filter="fade">
                                      <p:cBhvr>
                                        <p:cTn id="105" dur="500"/>
                                        <p:tgtEl>
                                          <p:spTgt spid="65562"/>
                                        </p:tgtEl>
                                      </p:cBhvr>
                                    </p:animEffect>
                                    <p:set>
                                      <p:cBhvr>
                                        <p:cTn id="106" dur="1" fill="hold">
                                          <p:stCondLst>
                                            <p:cond delay="499"/>
                                          </p:stCondLst>
                                        </p:cTn>
                                        <p:tgtEl>
                                          <p:spTgt spid="65562"/>
                                        </p:tgtEl>
                                        <p:attrNameLst>
                                          <p:attrName>style.visibility</p:attrName>
                                        </p:attrNameLst>
                                      </p:cBhvr>
                                      <p:to>
                                        <p:strVal val="hidden"/>
                                      </p:to>
                                    </p:set>
                                  </p:childTnLst>
                                </p:cTn>
                              </p:par>
                              <p:par>
                                <p:cTn id="107" presetID="10" presetClass="exit" presetSubtype="0" fill="hold" nodeType="withEffect">
                                  <p:stCondLst>
                                    <p:cond delay="0"/>
                                  </p:stCondLst>
                                  <p:childTnLst>
                                    <p:animEffect transition="out" filter="fade">
                                      <p:cBhvr>
                                        <p:cTn id="108" dur="500"/>
                                        <p:tgtEl>
                                          <p:spTgt spid="206853"/>
                                        </p:tgtEl>
                                      </p:cBhvr>
                                    </p:animEffect>
                                    <p:set>
                                      <p:cBhvr>
                                        <p:cTn id="109" dur="1" fill="hold">
                                          <p:stCondLst>
                                            <p:cond delay="499"/>
                                          </p:stCondLst>
                                        </p:cTn>
                                        <p:tgtEl>
                                          <p:spTgt spid="206853"/>
                                        </p:tgtEl>
                                        <p:attrNameLst>
                                          <p:attrName>style.visibility</p:attrName>
                                        </p:attrNameLst>
                                      </p:cBhvr>
                                      <p:to>
                                        <p:strVal val="hidden"/>
                                      </p:to>
                                    </p:set>
                                  </p:childTnLst>
                                </p:cTn>
                              </p:par>
                              <p:par>
                                <p:cTn id="110" presetID="10" presetClass="exit" presetSubtype="0" fill="hold" nodeType="withEffect">
                                  <p:stCondLst>
                                    <p:cond delay="0"/>
                                  </p:stCondLst>
                                  <p:childTnLst>
                                    <p:animEffect transition="out" filter="fade">
                                      <p:cBhvr>
                                        <p:cTn id="111" dur="500"/>
                                        <p:tgtEl>
                                          <p:spTgt spid="206856"/>
                                        </p:tgtEl>
                                      </p:cBhvr>
                                    </p:animEffect>
                                    <p:set>
                                      <p:cBhvr>
                                        <p:cTn id="112" dur="1" fill="hold">
                                          <p:stCondLst>
                                            <p:cond delay="499"/>
                                          </p:stCondLst>
                                        </p:cTn>
                                        <p:tgtEl>
                                          <p:spTgt spid="206856"/>
                                        </p:tgtEl>
                                        <p:attrNameLst>
                                          <p:attrName>style.visibility</p:attrName>
                                        </p:attrNameLst>
                                      </p:cBhvr>
                                      <p:to>
                                        <p:strVal val="hidden"/>
                                      </p:to>
                                    </p:set>
                                  </p:childTnLst>
                                </p:cTn>
                              </p:par>
                              <p:par>
                                <p:cTn id="113" presetID="10" presetClass="exit" presetSubtype="0" fill="hold" nodeType="withEffect">
                                  <p:stCondLst>
                                    <p:cond delay="0"/>
                                  </p:stCondLst>
                                  <p:childTnLst>
                                    <p:animEffect transition="out" filter="fade">
                                      <p:cBhvr>
                                        <p:cTn id="114" dur="500"/>
                                        <p:tgtEl>
                                          <p:spTgt spid="206857"/>
                                        </p:tgtEl>
                                      </p:cBhvr>
                                    </p:animEffect>
                                    <p:set>
                                      <p:cBhvr>
                                        <p:cTn id="115" dur="1" fill="hold">
                                          <p:stCondLst>
                                            <p:cond delay="499"/>
                                          </p:stCondLst>
                                        </p:cTn>
                                        <p:tgtEl>
                                          <p:spTgt spid="206857"/>
                                        </p:tgtEl>
                                        <p:attrNameLst>
                                          <p:attrName>style.visibility</p:attrName>
                                        </p:attrNameLst>
                                      </p:cBhvr>
                                      <p:to>
                                        <p:strVal val="hidden"/>
                                      </p:to>
                                    </p:set>
                                  </p:childTnLst>
                                </p:cTn>
                              </p:par>
                              <p:par>
                                <p:cTn id="116" presetID="10" presetClass="exit" presetSubtype="0" fill="hold" nodeType="withEffect">
                                  <p:stCondLst>
                                    <p:cond delay="0"/>
                                  </p:stCondLst>
                                  <p:childTnLst>
                                    <p:animEffect transition="out" filter="fade">
                                      <p:cBhvr>
                                        <p:cTn id="117" dur="500"/>
                                        <p:tgtEl>
                                          <p:spTgt spid="206858"/>
                                        </p:tgtEl>
                                      </p:cBhvr>
                                    </p:animEffect>
                                    <p:set>
                                      <p:cBhvr>
                                        <p:cTn id="118" dur="1" fill="hold">
                                          <p:stCondLst>
                                            <p:cond delay="499"/>
                                          </p:stCondLst>
                                        </p:cTn>
                                        <p:tgtEl>
                                          <p:spTgt spid="20685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8" grpId="0" animBg="1"/>
      <p:bldP spid="65548" grpId="1" animBg="1"/>
      <p:bldP spid="65550" grpId="0" animBg="1"/>
      <p:bldP spid="65550" grpId="1" animBg="1"/>
      <p:bldP spid="65553" grpId="0" animBg="1"/>
      <p:bldP spid="65553" grpId="1" animBg="1"/>
      <p:bldP spid="65558" grpId="0" animBg="1"/>
      <p:bldP spid="65558" grpId="1" animBg="1"/>
      <p:bldP spid="65559" grpId="0" animBg="1"/>
      <p:bldP spid="65559" grpId="1" animBg="1"/>
      <p:bldP spid="65560" grpId="0" animBg="1"/>
      <p:bldP spid="65560"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36867"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36868"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36869"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36870"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36871"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36872"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3"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4B3B9C1D-3777-45BB-B698-4FABBD4FD0B9}" type="slidenum">
              <a:rPr lang="en-US" altLang="zh-TW" smtClean="0">
                <a:solidFill>
                  <a:srgbClr val="FFFFFF"/>
                </a:solidFill>
              </a:rPr>
              <a:pPr>
                <a:spcBef>
                  <a:spcPct val="0"/>
                </a:spcBef>
                <a:buFontTx/>
                <a:buNone/>
              </a:pPr>
              <a:t>15</a:t>
            </a:fld>
            <a:endParaRPr lang="zh-TW" altLang="en-US" smtClean="0"/>
          </a:p>
        </p:txBody>
      </p:sp>
      <p:sp>
        <p:nvSpPr>
          <p:cNvPr id="36874"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4800">
                <a:cs typeface="Times New Roman" panose="02020603050405020304" pitchFamily="18" charset="0"/>
              </a:rPr>
              <a:t>Domain Model, How?</a:t>
            </a:r>
            <a:endParaRPr lang="zh-TW" altLang="en-US">
              <a:cs typeface="Times New Roman" panose="02020603050405020304" pitchFamily="18" charset="0"/>
            </a:endParaRPr>
          </a:p>
        </p:txBody>
      </p:sp>
      <p:graphicFrame>
        <p:nvGraphicFramePr>
          <p:cNvPr id="4" name="資料庫圖表 3"/>
          <p:cNvGraphicFramePr/>
          <p:nvPr/>
        </p:nvGraphicFramePr>
        <p:xfrm>
          <a:off x="2330185" y="2590800"/>
          <a:ext cx="8669867" cy="577991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spd="slow">
    <p:pu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38915"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38916"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38917"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38918"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38919"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38920"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1"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29F20AE1-69D9-45B6-9A85-AAE47FAD869D}" type="slidenum">
              <a:rPr lang="en-US" altLang="zh-TW" smtClean="0">
                <a:solidFill>
                  <a:srgbClr val="FFFFFF"/>
                </a:solidFill>
              </a:rPr>
              <a:pPr>
                <a:spcBef>
                  <a:spcPct val="0"/>
                </a:spcBef>
                <a:buFontTx/>
                <a:buNone/>
              </a:pPr>
              <a:t>16</a:t>
            </a:fld>
            <a:endParaRPr lang="zh-TW" altLang="en-US" smtClean="0"/>
          </a:p>
        </p:txBody>
      </p:sp>
      <p:sp>
        <p:nvSpPr>
          <p:cNvPr id="2" name="矩形 1"/>
          <p:cNvSpPr/>
          <p:nvPr/>
        </p:nvSpPr>
        <p:spPr>
          <a:xfrm>
            <a:off x="1885950" y="2146300"/>
            <a:ext cx="9569450" cy="37211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marL="571500" indent="-571500" eaLnBrk="1" hangingPunct="1">
              <a:spcBef>
                <a:spcPts val="600"/>
              </a:spcBef>
              <a:spcAft>
                <a:spcPts val="600"/>
              </a:spcAft>
              <a:buFont typeface="Wingdings" panose="05000000000000000000" pitchFamily="2" charset="2"/>
              <a:buChar char="ü"/>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常見表示法</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marL="1028700" lvl="1" indent="-571500" eaLnBrk="1" hangingPunct="1">
              <a:spcBef>
                <a:spcPts val="600"/>
              </a:spcBef>
              <a:spcAft>
                <a:spcPts val="600"/>
              </a:spcAft>
              <a:buFont typeface="Wingdings" panose="05000000000000000000" pitchFamily="2" charset="2"/>
              <a:buChar char="p"/>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Information Engineering</a:t>
            </a:r>
          </a:p>
          <a:p>
            <a:pPr marL="1028700" lvl="1" indent="-571500" eaLnBrk="1" hangingPunct="1">
              <a:spcBef>
                <a:spcPts val="600"/>
              </a:spcBef>
              <a:spcAft>
                <a:spcPts val="600"/>
              </a:spcAft>
              <a:buFont typeface="Wingdings" panose="05000000000000000000" pitchFamily="2" charset="2"/>
              <a:buChar char="p"/>
              <a:defRPr/>
            </a:pPr>
            <a:r>
              <a:rPr lang="en-US" altLang="zh-TW" sz="3600" dirty="0" smtClean="0">
                <a:latin typeface="微軟正黑體" panose="020B0604030504040204" pitchFamily="34" charset="-120"/>
                <a:ea typeface="微軟正黑體" panose="020B0604030504040204" pitchFamily="34" charset="-120"/>
                <a:cs typeface="Times New Roman" panose="02020603050405020304" pitchFamily="18" charset="0"/>
              </a:rPr>
              <a:t>Unified </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Modeling Language (UML)</a:t>
            </a:r>
          </a:p>
          <a:p>
            <a:pPr marL="1028700" lvl="1" indent="-571500" eaLnBrk="1" hangingPunct="1">
              <a:spcBef>
                <a:spcPts val="600"/>
              </a:spcBef>
              <a:spcAft>
                <a:spcPts val="600"/>
              </a:spcAft>
              <a:buFont typeface="Wingdings" panose="05000000000000000000" pitchFamily="2" charset="2"/>
              <a:buChar char="p"/>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Barker/Oracle/SSADM</a:t>
            </a:r>
          </a:p>
        </p:txBody>
      </p:sp>
      <p:sp>
        <p:nvSpPr>
          <p:cNvPr id="38923"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語法</a:t>
            </a:r>
            <a:endParaRPr lang="zh-TW" altLang="en-US"/>
          </a:p>
        </p:txBody>
      </p:sp>
    </p:spTree>
  </p:cSld>
  <p:clrMapOvr>
    <a:masterClrMapping/>
  </p:clrMapOvr>
  <p:transition spd="slow">
    <p:pu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40963"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40964"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40965"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40966"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40967"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40968" name="圖片 133" descr="pic03.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9"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3069844B-29B1-47F5-A783-8F8254240EF5}" type="slidenum">
              <a:rPr lang="en-US" altLang="zh-TW" smtClean="0">
                <a:solidFill>
                  <a:srgbClr val="FFFFFF"/>
                </a:solidFill>
              </a:rPr>
              <a:pPr>
                <a:spcBef>
                  <a:spcPct val="0"/>
                </a:spcBef>
                <a:buFontTx/>
                <a:buNone/>
              </a:pPr>
              <a:t>17</a:t>
            </a:fld>
            <a:endParaRPr lang="zh-TW" altLang="en-US" smtClean="0"/>
          </a:p>
        </p:txBody>
      </p:sp>
      <p:sp>
        <p:nvSpPr>
          <p:cNvPr id="40970"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cs typeface="Times New Roman" panose="02020603050405020304" pitchFamily="18" charset="0"/>
              </a:rPr>
              <a:t>常見表示法</a:t>
            </a:r>
            <a:r>
              <a:rPr lang="en-US" altLang="zh-TW" sz="4800">
                <a:cs typeface="Times New Roman" panose="02020603050405020304" pitchFamily="18" charset="0"/>
              </a:rPr>
              <a:t>-1</a:t>
            </a:r>
            <a:endParaRPr lang="zh-TW" altLang="en-US">
              <a:cs typeface="Times New Roman" panose="02020603050405020304" pitchFamily="18" charset="0"/>
            </a:endParaRPr>
          </a:p>
        </p:txBody>
      </p:sp>
      <p:grpSp>
        <p:nvGrpSpPr>
          <p:cNvPr id="39" name="Group 32"/>
          <p:cNvGrpSpPr>
            <a:grpSpLocks/>
          </p:cNvGrpSpPr>
          <p:nvPr/>
        </p:nvGrpSpPr>
        <p:grpSpPr bwMode="auto">
          <a:xfrm>
            <a:off x="7942263" y="3744913"/>
            <a:ext cx="2386012" cy="1571625"/>
            <a:chOff x="3900" y="710"/>
            <a:chExt cx="1159" cy="1018"/>
          </a:xfrm>
        </p:grpSpPr>
        <p:sp>
          <p:nvSpPr>
            <p:cNvPr id="40" name="Line 33"/>
            <p:cNvSpPr>
              <a:spLocks noChangeShapeType="1"/>
            </p:cNvSpPr>
            <p:nvPr/>
          </p:nvSpPr>
          <p:spPr bwMode="auto">
            <a:xfrm flipH="1">
              <a:off x="3900" y="1099"/>
              <a:ext cx="754" cy="629"/>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nvGrpSpPr>
            <p:cNvPr id="40997" name="Group 34"/>
            <p:cNvGrpSpPr>
              <a:grpSpLocks/>
            </p:cNvGrpSpPr>
            <p:nvPr/>
          </p:nvGrpSpPr>
          <p:grpSpPr bwMode="auto">
            <a:xfrm>
              <a:off x="4330" y="710"/>
              <a:ext cx="729" cy="317"/>
              <a:chOff x="3798" y="1097"/>
              <a:chExt cx="1592" cy="307"/>
            </a:xfrm>
          </p:grpSpPr>
          <p:sp>
            <p:nvSpPr>
              <p:cNvPr id="45" name="Rectangle 37"/>
              <p:cNvSpPr>
                <a:spLocks noChangeArrowheads="1"/>
              </p:cNvSpPr>
              <p:nvPr/>
            </p:nvSpPr>
            <p:spPr bwMode="auto">
              <a:xfrm>
                <a:off x="3800" y="1097"/>
                <a:ext cx="1537" cy="290"/>
              </a:xfrm>
              <a:prstGeom prst="rect">
                <a:avLst/>
              </a:prstGeom>
              <a:solidFill>
                <a:srgbClr val="B2B2B2"/>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43" name="Text Box 38"/>
              <p:cNvSpPr txBox="1">
                <a:spLocks noChangeArrowheads="1"/>
              </p:cNvSpPr>
              <p:nvPr/>
            </p:nvSpPr>
            <p:spPr bwMode="auto">
              <a:xfrm>
                <a:off x="3842" y="1115"/>
                <a:ext cx="1548"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dirty="0" smtClean="0">
                    <a:solidFill>
                      <a:srgbClr val="40458C"/>
                    </a:solidFill>
                    <a:latin typeface="微軟正黑體" panose="020B0604030504040204" pitchFamily="34" charset="-120"/>
                    <a:ea typeface="微軟正黑體" panose="020B0604030504040204" pitchFamily="34" charset="-120"/>
                  </a:rPr>
                  <a:t>may be</a:t>
                </a:r>
              </a:p>
            </p:txBody>
          </p:sp>
        </p:grpSp>
      </p:grpSp>
      <p:grpSp>
        <p:nvGrpSpPr>
          <p:cNvPr id="46" name="Group 39"/>
          <p:cNvGrpSpPr>
            <a:grpSpLocks/>
          </p:cNvGrpSpPr>
          <p:nvPr/>
        </p:nvGrpSpPr>
        <p:grpSpPr bwMode="auto">
          <a:xfrm>
            <a:off x="2768600" y="3595688"/>
            <a:ext cx="1752600" cy="1495425"/>
            <a:chOff x="1644" y="867"/>
            <a:chExt cx="834" cy="837"/>
          </a:xfrm>
        </p:grpSpPr>
        <p:sp>
          <p:nvSpPr>
            <p:cNvPr id="47" name="Line 40"/>
            <p:cNvSpPr>
              <a:spLocks noChangeShapeType="1"/>
            </p:cNvSpPr>
            <p:nvPr/>
          </p:nvSpPr>
          <p:spPr bwMode="auto">
            <a:xfrm>
              <a:off x="2328" y="1068"/>
              <a:ext cx="105" cy="636"/>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nvGrpSpPr>
            <p:cNvPr id="40991" name="Group 41"/>
            <p:cNvGrpSpPr>
              <a:grpSpLocks/>
            </p:cNvGrpSpPr>
            <p:nvPr/>
          </p:nvGrpSpPr>
          <p:grpSpPr bwMode="auto">
            <a:xfrm>
              <a:off x="1644" y="867"/>
              <a:ext cx="834" cy="300"/>
              <a:chOff x="1608" y="798"/>
              <a:chExt cx="834" cy="300"/>
            </a:xfrm>
          </p:grpSpPr>
          <p:grpSp>
            <p:nvGrpSpPr>
              <p:cNvPr id="40992" name="Group 42"/>
              <p:cNvGrpSpPr>
                <a:grpSpLocks/>
              </p:cNvGrpSpPr>
              <p:nvPr/>
            </p:nvGrpSpPr>
            <p:grpSpPr bwMode="auto">
              <a:xfrm>
                <a:off x="1608" y="798"/>
                <a:ext cx="834" cy="300"/>
                <a:chOff x="637" y="3234"/>
                <a:chExt cx="1715" cy="300"/>
              </a:xfrm>
            </p:grpSpPr>
            <p:sp>
              <p:nvSpPr>
                <p:cNvPr id="51" name="Rectangle 43"/>
                <p:cNvSpPr>
                  <a:spLocks noChangeArrowheads="1"/>
                </p:cNvSpPr>
                <p:nvPr/>
              </p:nvSpPr>
              <p:spPr bwMode="auto">
                <a:xfrm>
                  <a:off x="1098" y="3252"/>
                  <a:ext cx="1254" cy="267"/>
                </a:xfrm>
                <a:prstGeom prst="rect">
                  <a:avLst/>
                </a:prstGeom>
                <a:solidFill>
                  <a:srgbClr val="808080"/>
                </a:solidFill>
                <a:ln>
                  <a:noFill/>
                </a:ln>
                <a:extLst>
                  <a:ext uri="{91240B29-F687-4F45-9708-019B960494DF}">
                    <a14:hiddenLine xmlns:a14="http://schemas.microsoft.com/office/drawing/2010/main" w="19050">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52" name="Rectangle 44"/>
                <p:cNvSpPr>
                  <a:spLocks noChangeArrowheads="1"/>
                </p:cNvSpPr>
                <p:nvPr/>
              </p:nvSpPr>
              <p:spPr bwMode="auto">
                <a:xfrm>
                  <a:off x="637" y="3234"/>
                  <a:ext cx="1692" cy="300"/>
                </a:xfrm>
                <a:prstGeom prst="rect">
                  <a:avLst/>
                </a:prstGeom>
                <a:solidFill>
                  <a:srgbClr val="B2B2B2"/>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grpSp>
          <p:sp>
            <p:nvSpPr>
              <p:cNvPr id="50" name="Text Box 45"/>
              <p:cNvSpPr txBox="1">
                <a:spLocks noChangeArrowheads="1"/>
              </p:cNvSpPr>
              <p:nvPr/>
            </p:nvSpPr>
            <p:spPr bwMode="auto">
              <a:xfrm>
                <a:off x="1608" y="822"/>
                <a:ext cx="816"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dirty="0" smtClean="0">
                    <a:solidFill>
                      <a:srgbClr val="40458C"/>
                    </a:solidFill>
                    <a:latin typeface="微軟正黑體" panose="020B0604030504040204" pitchFamily="34" charset="-120"/>
                    <a:ea typeface="微軟正黑體" panose="020B0604030504040204" pitchFamily="34" charset="-120"/>
                  </a:rPr>
                  <a:t>must be</a:t>
                </a:r>
              </a:p>
            </p:txBody>
          </p:sp>
        </p:grpSp>
      </p:grpSp>
      <p:grpSp>
        <p:nvGrpSpPr>
          <p:cNvPr id="53" name="Group 46"/>
          <p:cNvGrpSpPr>
            <a:grpSpLocks/>
          </p:cNvGrpSpPr>
          <p:nvPr/>
        </p:nvGrpSpPr>
        <p:grpSpPr bwMode="auto">
          <a:xfrm>
            <a:off x="4819650" y="3446463"/>
            <a:ext cx="2292350" cy="1635125"/>
            <a:chOff x="2473" y="874"/>
            <a:chExt cx="1022" cy="831"/>
          </a:xfrm>
        </p:grpSpPr>
        <p:sp>
          <p:nvSpPr>
            <p:cNvPr id="54" name="Line 47"/>
            <p:cNvSpPr>
              <a:spLocks noChangeShapeType="1"/>
            </p:cNvSpPr>
            <p:nvPr/>
          </p:nvSpPr>
          <p:spPr bwMode="auto">
            <a:xfrm>
              <a:off x="2742" y="1128"/>
              <a:ext cx="42" cy="577"/>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nvGrpSpPr>
            <p:cNvPr id="40987" name="Group 48"/>
            <p:cNvGrpSpPr>
              <a:grpSpLocks/>
            </p:cNvGrpSpPr>
            <p:nvPr/>
          </p:nvGrpSpPr>
          <p:grpSpPr bwMode="auto">
            <a:xfrm>
              <a:off x="2473" y="874"/>
              <a:ext cx="1022" cy="252"/>
              <a:chOff x="2059" y="1231"/>
              <a:chExt cx="1608" cy="252"/>
            </a:xfrm>
          </p:grpSpPr>
          <p:sp>
            <p:nvSpPr>
              <p:cNvPr id="59" name="Rectangle 51"/>
              <p:cNvSpPr>
                <a:spLocks noChangeArrowheads="1"/>
              </p:cNvSpPr>
              <p:nvPr/>
            </p:nvSpPr>
            <p:spPr bwMode="auto">
              <a:xfrm>
                <a:off x="2059" y="1231"/>
                <a:ext cx="1608" cy="252"/>
              </a:xfrm>
              <a:prstGeom prst="rect">
                <a:avLst/>
              </a:prstGeom>
              <a:solidFill>
                <a:srgbClr val="B2B2B2"/>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57" name="Text Box 52"/>
              <p:cNvSpPr txBox="1">
                <a:spLocks noChangeArrowheads="1"/>
              </p:cNvSpPr>
              <p:nvPr/>
            </p:nvSpPr>
            <p:spPr bwMode="auto">
              <a:xfrm>
                <a:off x="2160" y="1248"/>
                <a:ext cx="1507"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dirty="0" smtClean="0">
                    <a:solidFill>
                      <a:srgbClr val="40458C"/>
                    </a:solidFill>
                    <a:latin typeface="微軟正黑體" panose="020B0604030504040204" pitchFamily="34" charset="-120"/>
                    <a:ea typeface="微軟正黑體" panose="020B0604030504040204" pitchFamily="34" charset="-120"/>
                  </a:rPr>
                  <a:t>one exactly</a:t>
                </a:r>
              </a:p>
            </p:txBody>
          </p:sp>
        </p:grpSp>
      </p:grpSp>
      <p:grpSp>
        <p:nvGrpSpPr>
          <p:cNvPr id="60" name="Group 53"/>
          <p:cNvGrpSpPr>
            <a:grpSpLocks/>
          </p:cNvGrpSpPr>
          <p:nvPr/>
        </p:nvGrpSpPr>
        <p:grpSpPr bwMode="auto">
          <a:xfrm>
            <a:off x="1890713" y="2339975"/>
            <a:ext cx="9045575" cy="3683000"/>
            <a:chOff x="-309" y="-724"/>
            <a:chExt cx="5698" cy="2320"/>
          </a:xfrm>
        </p:grpSpPr>
        <p:sp>
          <p:nvSpPr>
            <p:cNvPr id="61" name="Rectangle 54"/>
            <p:cNvSpPr>
              <a:spLocks noChangeArrowheads="1"/>
            </p:cNvSpPr>
            <p:nvPr/>
          </p:nvSpPr>
          <p:spPr bwMode="auto">
            <a:xfrm>
              <a:off x="-309" y="-724"/>
              <a:ext cx="2759"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ts val="0"/>
                </a:spcBef>
                <a:spcAft>
                  <a:spcPts val="0"/>
                </a:spcAft>
                <a:defRPr/>
              </a:pPr>
              <a:r>
                <a:rPr kumimoji="0" lang="en-US" altLang="zh-TW" sz="2800" kern="0" dirty="0" smtClean="0">
                  <a:solidFill>
                    <a:srgbClr val="800000"/>
                  </a:solidFill>
                  <a:latin typeface="微軟正黑體" panose="020B0604030504040204" pitchFamily="34" charset="-120"/>
                  <a:ea typeface="微軟正黑體" panose="020B0604030504040204" pitchFamily="34" charset="-120"/>
                </a:rPr>
                <a:t>Information Engineering:</a:t>
              </a:r>
            </a:p>
          </p:txBody>
        </p:sp>
        <p:graphicFrame>
          <p:nvGraphicFramePr>
            <p:cNvPr id="40983" name="Object 55"/>
            <p:cNvGraphicFramePr>
              <a:graphicFrameLocks noChangeAspect="1"/>
            </p:cNvGraphicFramePr>
            <p:nvPr/>
          </p:nvGraphicFramePr>
          <p:xfrm>
            <a:off x="186" y="886"/>
            <a:ext cx="5203" cy="710"/>
          </p:xfrm>
          <a:graphic>
            <a:graphicData uri="http://schemas.openxmlformats.org/presentationml/2006/ole">
              <mc:AlternateContent xmlns:mc="http://schemas.openxmlformats.org/markup-compatibility/2006">
                <mc:Choice xmlns:v="urn:schemas-microsoft-com:vml" Requires="v">
                  <p:oleObj spid="_x0000_s41009" name="VISIO" r:id="rId5" imgW="6653520" imgH="908280" progId="Visio.Drawing.5">
                    <p:embed/>
                  </p:oleObj>
                </mc:Choice>
                <mc:Fallback>
                  <p:oleObj name="VISIO" r:id="rId5" imgW="6653520" imgH="908280" progId="Visio.Drawing.5">
                    <p:embed/>
                    <p:pic>
                      <p:nvPicPr>
                        <p:cNvPr id="0" name="Object 5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6" y="886"/>
                          <a:ext cx="5203" cy="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3" name="Text Box 56"/>
            <p:cNvSpPr txBox="1">
              <a:spLocks noChangeArrowheads="1"/>
            </p:cNvSpPr>
            <p:nvPr/>
          </p:nvSpPr>
          <p:spPr bwMode="auto">
            <a:xfrm>
              <a:off x="1348" y="1258"/>
              <a:ext cx="63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i="1" kern="0" dirty="0" smtClean="0">
                  <a:solidFill>
                    <a:srgbClr val="40458C"/>
                  </a:solidFill>
                  <a:latin typeface="微軟正黑體" panose="020B0604030504040204" pitchFamily="34" charset="-120"/>
                  <a:ea typeface="微軟正黑體" panose="020B0604030504040204" pitchFamily="34" charset="-120"/>
                </a:rPr>
                <a:t>has</a:t>
              </a:r>
              <a:endParaRPr kumimoji="0" lang="en-US" altLang="zh-TW" sz="6000" kern="0" dirty="0" smtClean="0">
                <a:solidFill>
                  <a:srgbClr val="40458C"/>
                </a:solidFill>
                <a:latin typeface="微軟正黑體" panose="020B0604030504040204" pitchFamily="34" charset="-120"/>
                <a:ea typeface="微軟正黑體" panose="020B0604030504040204" pitchFamily="34" charset="-120"/>
              </a:endParaRPr>
            </a:p>
          </p:txBody>
        </p:sp>
        <p:sp>
          <p:nvSpPr>
            <p:cNvPr id="64" name="Text Box 57"/>
            <p:cNvSpPr txBox="1">
              <a:spLocks noChangeArrowheads="1"/>
            </p:cNvSpPr>
            <p:nvPr/>
          </p:nvSpPr>
          <p:spPr bwMode="auto">
            <a:xfrm>
              <a:off x="3389" y="1258"/>
              <a:ext cx="803"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i="1" kern="0" dirty="0" smtClean="0">
                  <a:solidFill>
                    <a:srgbClr val="40458C"/>
                  </a:solidFill>
                  <a:latin typeface="微軟正黑體" panose="020B0604030504040204" pitchFamily="34" charset="-120"/>
                  <a:ea typeface="微軟正黑體" panose="020B0604030504040204" pitchFamily="34" charset="-120"/>
                </a:rPr>
                <a:t>sells in</a:t>
              </a:r>
              <a:endParaRPr kumimoji="0" lang="en-US" altLang="zh-TW" sz="6000" kern="0" dirty="0" smtClean="0">
                <a:solidFill>
                  <a:srgbClr val="40458C"/>
                </a:solidFill>
                <a:latin typeface="微軟正黑體" panose="020B0604030504040204" pitchFamily="34" charset="-120"/>
                <a:ea typeface="微軟正黑體" panose="020B0604030504040204" pitchFamily="34" charset="-120"/>
              </a:endParaRPr>
            </a:p>
          </p:txBody>
        </p:sp>
      </p:grpSp>
      <p:grpSp>
        <p:nvGrpSpPr>
          <p:cNvPr id="71" name="Group 64"/>
          <p:cNvGrpSpPr>
            <a:grpSpLocks/>
          </p:cNvGrpSpPr>
          <p:nvPr/>
        </p:nvGrpSpPr>
        <p:grpSpPr bwMode="auto">
          <a:xfrm>
            <a:off x="6570663" y="4098925"/>
            <a:ext cx="2463800" cy="1031875"/>
            <a:chOff x="3402" y="867"/>
            <a:chExt cx="1230" cy="765"/>
          </a:xfrm>
        </p:grpSpPr>
        <p:sp>
          <p:nvSpPr>
            <p:cNvPr id="72" name="Line 65"/>
            <p:cNvSpPr>
              <a:spLocks noChangeShapeType="1"/>
            </p:cNvSpPr>
            <p:nvPr/>
          </p:nvSpPr>
          <p:spPr bwMode="auto">
            <a:xfrm flipH="1">
              <a:off x="4002" y="1122"/>
              <a:ext cx="0" cy="510"/>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nvGrpSpPr>
            <p:cNvPr id="40977" name="Group 66"/>
            <p:cNvGrpSpPr>
              <a:grpSpLocks/>
            </p:cNvGrpSpPr>
            <p:nvPr/>
          </p:nvGrpSpPr>
          <p:grpSpPr bwMode="auto">
            <a:xfrm>
              <a:off x="3402" y="867"/>
              <a:ext cx="1230" cy="342"/>
              <a:chOff x="3402" y="984"/>
              <a:chExt cx="1230" cy="342"/>
            </a:xfrm>
          </p:grpSpPr>
          <p:grpSp>
            <p:nvGrpSpPr>
              <p:cNvPr id="40978" name="Group 67"/>
              <p:cNvGrpSpPr>
                <a:grpSpLocks/>
              </p:cNvGrpSpPr>
              <p:nvPr/>
            </p:nvGrpSpPr>
            <p:grpSpPr bwMode="auto">
              <a:xfrm>
                <a:off x="3412" y="984"/>
                <a:ext cx="1062" cy="332"/>
                <a:chOff x="1056" y="3234"/>
                <a:chExt cx="1670" cy="332"/>
              </a:xfrm>
            </p:grpSpPr>
            <p:sp>
              <p:nvSpPr>
                <p:cNvPr id="76" name="Rectangle 68"/>
                <p:cNvSpPr>
                  <a:spLocks noChangeArrowheads="1"/>
                </p:cNvSpPr>
                <p:nvPr/>
              </p:nvSpPr>
              <p:spPr bwMode="auto">
                <a:xfrm>
                  <a:off x="1100" y="3252"/>
                  <a:ext cx="1252" cy="265"/>
                </a:xfrm>
                <a:prstGeom prst="rect">
                  <a:avLst/>
                </a:prstGeom>
                <a:solidFill>
                  <a:srgbClr val="808080"/>
                </a:solidFill>
                <a:ln>
                  <a:noFill/>
                </a:ln>
                <a:extLst>
                  <a:ext uri="{91240B29-F687-4F45-9708-019B960494DF}">
                    <a14:hiddenLine xmlns:a14="http://schemas.microsoft.com/office/drawing/2010/main" w="19050">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77" name="Rectangle 69"/>
                <p:cNvSpPr>
                  <a:spLocks noChangeArrowheads="1"/>
                </p:cNvSpPr>
                <p:nvPr/>
              </p:nvSpPr>
              <p:spPr bwMode="auto">
                <a:xfrm>
                  <a:off x="1056" y="3234"/>
                  <a:ext cx="1670" cy="332"/>
                </a:xfrm>
                <a:prstGeom prst="rect">
                  <a:avLst/>
                </a:prstGeom>
                <a:solidFill>
                  <a:srgbClr val="B2B2B2"/>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grpSp>
          <p:sp>
            <p:nvSpPr>
              <p:cNvPr id="75" name="Text Box 70"/>
              <p:cNvSpPr txBox="1">
                <a:spLocks noChangeArrowheads="1"/>
              </p:cNvSpPr>
              <p:nvPr/>
            </p:nvSpPr>
            <p:spPr bwMode="auto">
              <a:xfrm>
                <a:off x="3402" y="984"/>
                <a:ext cx="1230" cy="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dirty="0" smtClean="0">
                    <a:solidFill>
                      <a:srgbClr val="40458C"/>
                    </a:solidFill>
                    <a:latin typeface="微軟正黑體" panose="020B0604030504040204" pitchFamily="34" charset="-120"/>
                    <a:ea typeface="微軟正黑體" panose="020B0604030504040204" pitchFamily="34" charset="-120"/>
                  </a:rPr>
                  <a:t>one or more</a:t>
                </a:r>
              </a:p>
            </p:txBody>
          </p:sp>
        </p:grpSp>
      </p:grpSp>
      <p:pic>
        <p:nvPicPr>
          <p:cNvPr id="2" name="圖片 1"/>
          <p:cNvPicPr>
            <a:picLocks noChangeAspect="1"/>
          </p:cNvPicPr>
          <p:nvPr/>
        </p:nvPicPr>
        <p:blipFill>
          <a:blip r:embed="rId7"/>
          <a:stretch>
            <a:fillRect/>
          </a:stretch>
        </p:blipFill>
        <p:spPr>
          <a:xfrm>
            <a:off x="2657532" y="6266140"/>
            <a:ext cx="8278757" cy="3055813"/>
          </a:xfrm>
          <a:prstGeom prst="rect">
            <a:avLst/>
          </a:prstGeom>
          <a:ln>
            <a:noFill/>
          </a:ln>
          <a:effectLst>
            <a:outerShdw blurRad="190500" algn="tl" rotWithShape="0">
              <a:srgbClr val="000000">
                <a:alpha val="70000"/>
              </a:srgbClr>
            </a:outerShdw>
          </a:effectLst>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dissolve">
                                      <p:cBhvr>
                                        <p:cTn id="7" dur="500"/>
                                        <p:tgtEl>
                                          <p:spTgt spid="60"/>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up)">
                                      <p:cBhvr>
                                        <p:cTn id="11" dur="500"/>
                                        <p:tgtEl>
                                          <p:spTgt spid="39"/>
                                        </p:tgtEl>
                                      </p:cBhvr>
                                    </p:animEffect>
                                  </p:childTnLst>
                                </p:cTn>
                              </p:par>
                            </p:childTnLst>
                          </p:cTn>
                        </p:par>
                        <p:par>
                          <p:cTn id="12" fill="hold" nodeType="afterGroup">
                            <p:stCondLst>
                              <p:cond delay="1000"/>
                            </p:stCondLst>
                            <p:childTnLst>
                              <p:par>
                                <p:cTn id="13" presetID="22" presetClass="entr" presetSubtype="1" fill="hold"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up)">
                                      <p:cBhvr>
                                        <p:cTn id="15" dur="500"/>
                                        <p:tgtEl>
                                          <p:spTgt spid="46"/>
                                        </p:tgtEl>
                                      </p:cBhvr>
                                    </p:animEffect>
                                  </p:childTnLst>
                                </p:cTn>
                              </p:par>
                            </p:childTnLst>
                          </p:cTn>
                        </p:par>
                        <p:par>
                          <p:cTn id="16" fill="hold" nodeType="afterGroup">
                            <p:stCondLst>
                              <p:cond delay="1500"/>
                            </p:stCondLst>
                            <p:childTnLst>
                              <p:par>
                                <p:cTn id="17" presetID="22" presetClass="entr" presetSubtype="1" fill="hold" nodeType="afterEffect">
                                  <p:stCondLst>
                                    <p:cond delay="0"/>
                                  </p:stCondLst>
                                  <p:childTnLst>
                                    <p:set>
                                      <p:cBhvr>
                                        <p:cTn id="18" dur="1" fill="hold">
                                          <p:stCondLst>
                                            <p:cond delay="0"/>
                                          </p:stCondLst>
                                        </p:cTn>
                                        <p:tgtEl>
                                          <p:spTgt spid="71"/>
                                        </p:tgtEl>
                                        <p:attrNameLst>
                                          <p:attrName>style.visibility</p:attrName>
                                        </p:attrNameLst>
                                      </p:cBhvr>
                                      <p:to>
                                        <p:strVal val="visible"/>
                                      </p:to>
                                    </p:set>
                                    <p:animEffect transition="in" filter="wipe(up)">
                                      <p:cBhvr>
                                        <p:cTn id="19" dur="500"/>
                                        <p:tgtEl>
                                          <p:spTgt spid="71"/>
                                        </p:tgtEl>
                                      </p:cBhvr>
                                    </p:animEffect>
                                  </p:childTnLst>
                                </p:cTn>
                              </p:par>
                            </p:childTnLst>
                          </p:cTn>
                        </p:par>
                        <p:par>
                          <p:cTn id="20" fill="hold" nodeType="afterGroup">
                            <p:stCondLst>
                              <p:cond delay="2000"/>
                            </p:stCondLst>
                            <p:childTnLst>
                              <p:par>
                                <p:cTn id="21" presetID="22" presetClass="entr" presetSubtype="1" fill="hold" nodeType="after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wipe(up)">
                                      <p:cBhvr>
                                        <p:cTn id="2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010"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43011"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43012"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43013"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43014"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43015"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43016" name="圖片 133" descr="pic03.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7"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A7E437F5-FCC3-46E0-95C6-545C5A7FBD7D}" type="slidenum">
              <a:rPr lang="en-US" altLang="zh-TW" smtClean="0">
                <a:solidFill>
                  <a:srgbClr val="FFFFFF"/>
                </a:solidFill>
              </a:rPr>
              <a:pPr>
                <a:spcBef>
                  <a:spcPct val="0"/>
                </a:spcBef>
                <a:buFontTx/>
                <a:buNone/>
              </a:pPr>
              <a:t>18</a:t>
            </a:fld>
            <a:endParaRPr lang="zh-TW" altLang="en-US" smtClean="0"/>
          </a:p>
        </p:txBody>
      </p:sp>
      <p:sp>
        <p:nvSpPr>
          <p:cNvPr id="43018"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cs typeface="Times New Roman" panose="02020603050405020304" pitchFamily="18" charset="0"/>
              </a:rPr>
              <a:t>常見表示法</a:t>
            </a:r>
            <a:r>
              <a:rPr lang="en-US" altLang="zh-TW" sz="4800">
                <a:cs typeface="Times New Roman" panose="02020603050405020304" pitchFamily="18" charset="0"/>
              </a:rPr>
              <a:t>-2</a:t>
            </a:r>
            <a:endParaRPr lang="zh-TW" altLang="en-US">
              <a:cs typeface="Times New Roman" panose="02020603050405020304" pitchFamily="18" charset="0"/>
            </a:endParaRPr>
          </a:p>
        </p:txBody>
      </p:sp>
      <p:grpSp>
        <p:nvGrpSpPr>
          <p:cNvPr id="12" name="Group 5"/>
          <p:cNvGrpSpPr>
            <a:grpSpLocks/>
          </p:cNvGrpSpPr>
          <p:nvPr/>
        </p:nvGrpSpPr>
        <p:grpSpPr bwMode="auto">
          <a:xfrm>
            <a:off x="1889125" y="2339975"/>
            <a:ext cx="8878888" cy="3151188"/>
            <a:chOff x="172" y="617"/>
            <a:chExt cx="4844" cy="1719"/>
          </a:xfrm>
        </p:grpSpPr>
        <p:graphicFrame>
          <p:nvGraphicFramePr>
            <p:cNvPr id="43053" name="Object 6">
              <a:hlinkClick r:id="" action="ppaction://ole?verb=0"/>
            </p:cNvPr>
            <p:cNvGraphicFramePr>
              <a:graphicFrameLocks/>
            </p:cNvGraphicFramePr>
            <p:nvPr/>
          </p:nvGraphicFramePr>
          <p:xfrm>
            <a:off x="587" y="1308"/>
            <a:ext cx="4429" cy="1028"/>
          </p:xfrm>
          <a:graphic>
            <a:graphicData uri="http://schemas.openxmlformats.org/presentationml/2006/ole">
              <mc:AlternateContent xmlns:mc="http://schemas.openxmlformats.org/markup-compatibility/2006">
                <mc:Choice xmlns:v="urn:schemas-microsoft-com:vml" Requires="v">
                  <p:oleObj spid="_x0000_s43064" name="Designer 3.1 Drawing" r:id="rId5" imgW="6103620" imgH="1014984" progId="Designer">
                    <p:embed/>
                  </p:oleObj>
                </mc:Choice>
                <mc:Fallback>
                  <p:oleObj name="Designer 3.1 Drawing" r:id="rId5" imgW="6103620" imgH="1014984" progId="Designer">
                    <p:embed/>
                    <p:pic>
                      <p:nvPicPr>
                        <p:cNvPr id="0" name="Object 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7" y="1308"/>
                          <a:ext cx="4429" cy="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Rectangle 7"/>
            <p:cNvSpPr>
              <a:spLocks noChangeArrowheads="1"/>
            </p:cNvSpPr>
            <p:nvPr/>
          </p:nvSpPr>
          <p:spPr bwMode="auto">
            <a:xfrm>
              <a:off x="172" y="617"/>
              <a:ext cx="1206"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2800" kern="0" dirty="0" smtClean="0">
                  <a:solidFill>
                    <a:srgbClr val="800000"/>
                  </a:solidFill>
                  <a:latin typeface="微軟正黑體" panose="020B0604030504040204" pitchFamily="34" charset="-120"/>
                  <a:ea typeface="微軟正黑體" panose="020B0604030504040204" pitchFamily="34" charset="-120"/>
                </a:rPr>
                <a:t>IDEF1X:</a:t>
              </a:r>
              <a:endParaRPr kumimoji="0" lang="en-US" altLang="zh-TW" sz="2800" b="1" kern="0" dirty="0" smtClean="0">
                <a:solidFill>
                  <a:srgbClr val="800000"/>
                </a:solidFill>
                <a:latin typeface="微軟正黑體" panose="020B0604030504040204" pitchFamily="34" charset="-120"/>
                <a:ea typeface="微軟正黑體" panose="020B0604030504040204" pitchFamily="34" charset="-120"/>
              </a:endParaRPr>
            </a:p>
          </p:txBody>
        </p:sp>
      </p:grpSp>
      <p:grpSp>
        <p:nvGrpSpPr>
          <p:cNvPr id="15" name="Group 8"/>
          <p:cNvGrpSpPr>
            <a:grpSpLocks/>
          </p:cNvGrpSpPr>
          <p:nvPr/>
        </p:nvGrpSpPr>
        <p:grpSpPr bwMode="auto">
          <a:xfrm>
            <a:off x="1757363" y="4822825"/>
            <a:ext cx="2300287" cy="2012950"/>
            <a:chOff x="1721" y="1999"/>
            <a:chExt cx="576" cy="1151"/>
          </a:xfrm>
        </p:grpSpPr>
        <p:sp>
          <p:nvSpPr>
            <p:cNvPr id="16" name="Line 9"/>
            <p:cNvSpPr>
              <a:spLocks noChangeShapeType="1"/>
            </p:cNvSpPr>
            <p:nvPr/>
          </p:nvSpPr>
          <p:spPr bwMode="auto">
            <a:xfrm flipV="1">
              <a:off x="2096" y="1999"/>
              <a:ext cx="201" cy="607"/>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nvGrpSpPr>
            <p:cNvPr id="43050" name="Group 10"/>
            <p:cNvGrpSpPr>
              <a:grpSpLocks/>
            </p:cNvGrpSpPr>
            <p:nvPr/>
          </p:nvGrpSpPr>
          <p:grpSpPr bwMode="auto">
            <a:xfrm>
              <a:off x="1721" y="2636"/>
              <a:ext cx="543" cy="514"/>
              <a:chOff x="1721" y="2636"/>
              <a:chExt cx="543" cy="514"/>
            </a:xfrm>
          </p:grpSpPr>
          <p:sp>
            <p:nvSpPr>
              <p:cNvPr id="19" name="Rectangle 12"/>
              <p:cNvSpPr>
                <a:spLocks noChangeArrowheads="1"/>
              </p:cNvSpPr>
              <p:nvPr/>
            </p:nvSpPr>
            <p:spPr bwMode="auto">
              <a:xfrm>
                <a:off x="1721" y="2636"/>
                <a:ext cx="543" cy="514"/>
              </a:xfrm>
              <a:prstGeom prst="rect">
                <a:avLst/>
              </a:prstGeom>
              <a:solidFill>
                <a:srgbClr val="B2B2B2"/>
              </a:solidFill>
              <a:ln w="1270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20" name="Text Box 13"/>
              <p:cNvSpPr txBox="1">
                <a:spLocks noChangeArrowheads="1"/>
              </p:cNvSpPr>
              <p:nvPr/>
            </p:nvSpPr>
            <p:spPr bwMode="auto">
              <a:xfrm>
                <a:off x="1728" y="2675"/>
                <a:ext cx="510" cy="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2000" kern="0" dirty="0" smtClean="0">
                    <a:solidFill>
                      <a:srgbClr val="40458C"/>
                    </a:solidFill>
                    <a:latin typeface="微軟正黑體" panose="020B0604030504040204" pitchFamily="34" charset="-120"/>
                    <a:ea typeface="微軟正黑體" panose="020B0604030504040204" pitchFamily="34" charset="-120"/>
                  </a:rPr>
                  <a:t>Must be more than one</a:t>
                </a:r>
              </a:p>
            </p:txBody>
          </p:sp>
        </p:grpSp>
      </p:grpSp>
      <p:grpSp>
        <p:nvGrpSpPr>
          <p:cNvPr id="21" name="Group 14"/>
          <p:cNvGrpSpPr>
            <a:grpSpLocks/>
          </p:cNvGrpSpPr>
          <p:nvPr/>
        </p:nvGrpSpPr>
        <p:grpSpPr bwMode="auto">
          <a:xfrm>
            <a:off x="6486525" y="4960938"/>
            <a:ext cx="1920875" cy="1758950"/>
            <a:chOff x="3152" y="2935"/>
            <a:chExt cx="780" cy="863"/>
          </a:xfrm>
        </p:grpSpPr>
        <p:sp>
          <p:nvSpPr>
            <p:cNvPr id="22" name="Line 15"/>
            <p:cNvSpPr>
              <a:spLocks noChangeShapeType="1"/>
            </p:cNvSpPr>
            <p:nvPr/>
          </p:nvSpPr>
          <p:spPr bwMode="auto">
            <a:xfrm flipH="1" flipV="1">
              <a:off x="3342" y="2935"/>
              <a:ext cx="120" cy="558"/>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nvGrpSpPr>
            <p:cNvPr id="43046" name="Group 16"/>
            <p:cNvGrpSpPr>
              <a:grpSpLocks/>
            </p:cNvGrpSpPr>
            <p:nvPr/>
          </p:nvGrpSpPr>
          <p:grpSpPr bwMode="auto">
            <a:xfrm>
              <a:off x="3152" y="3468"/>
              <a:ext cx="780" cy="330"/>
              <a:chOff x="2762" y="3528"/>
              <a:chExt cx="780" cy="330"/>
            </a:xfrm>
          </p:grpSpPr>
          <p:sp>
            <p:nvSpPr>
              <p:cNvPr id="25" name="Rectangle 18"/>
              <p:cNvSpPr>
                <a:spLocks noChangeArrowheads="1"/>
              </p:cNvSpPr>
              <p:nvPr/>
            </p:nvSpPr>
            <p:spPr bwMode="auto">
              <a:xfrm>
                <a:off x="2778" y="3528"/>
                <a:ext cx="730" cy="330"/>
              </a:xfrm>
              <a:prstGeom prst="rect">
                <a:avLst/>
              </a:prstGeom>
              <a:solidFill>
                <a:srgbClr val="B2B2B2"/>
              </a:solidFill>
              <a:ln w="1270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26" name="Text Box 19"/>
              <p:cNvSpPr txBox="1">
                <a:spLocks noChangeArrowheads="1"/>
              </p:cNvSpPr>
              <p:nvPr/>
            </p:nvSpPr>
            <p:spPr bwMode="auto">
              <a:xfrm>
                <a:off x="2762" y="3571"/>
                <a:ext cx="780"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algn="ctr" fontAlgn="auto">
                  <a:spcBef>
                    <a:spcPct val="50000"/>
                  </a:spcBef>
                  <a:spcAft>
                    <a:spcPts val="0"/>
                  </a:spcAft>
                  <a:defRPr/>
                </a:pPr>
                <a:r>
                  <a:rPr kumimoji="0" lang="en-US" altLang="zh-TW" sz="2000" kern="0" dirty="0" smtClean="0">
                    <a:solidFill>
                      <a:srgbClr val="40458C"/>
                    </a:solidFill>
                    <a:latin typeface="微軟正黑體" panose="020B0604030504040204" pitchFamily="34" charset="-120"/>
                    <a:ea typeface="微軟正黑體" panose="020B0604030504040204" pitchFamily="34" charset="-120"/>
                  </a:rPr>
                  <a:t>Foreign key</a:t>
                </a:r>
              </a:p>
            </p:txBody>
          </p:sp>
        </p:grpSp>
      </p:grpSp>
      <p:grpSp>
        <p:nvGrpSpPr>
          <p:cNvPr id="27" name="Group 20"/>
          <p:cNvGrpSpPr>
            <a:grpSpLocks/>
          </p:cNvGrpSpPr>
          <p:nvPr/>
        </p:nvGrpSpPr>
        <p:grpSpPr bwMode="auto">
          <a:xfrm>
            <a:off x="3925888" y="4733925"/>
            <a:ext cx="2514600" cy="2274888"/>
            <a:chOff x="2508" y="2819"/>
            <a:chExt cx="678" cy="1159"/>
          </a:xfrm>
        </p:grpSpPr>
        <p:sp>
          <p:nvSpPr>
            <p:cNvPr id="28" name="Line 21"/>
            <p:cNvSpPr>
              <a:spLocks noChangeShapeType="1"/>
            </p:cNvSpPr>
            <p:nvPr/>
          </p:nvSpPr>
          <p:spPr bwMode="auto">
            <a:xfrm flipH="1" flipV="1">
              <a:off x="2826" y="2819"/>
              <a:ext cx="119" cy="551"/>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nvGrpSpPr>
            <p:cNvPr id="43041" name="Group 22"/>
            <p:cNvGrpSpPr>
              <a:grpSpLocks/>
            </p:cNvGrpSpPr>
            <p:nvPr/>
          </p:nvGrpSpPr>
          <p:grpSpPr bwMode="auto">
            <a:xfrm>
              <a:off x="2508" y="3486"/>
              <a:ext cx="678" cy="492"/>
              <a:chOff x="2118" y="3546"/>
              <a:chExt cx="678" cy="492"/>
            </a:xfrm>
          </p:grpSpPr>
          <p:sp>
            <p:nvSpPr>
              <p:cNvPr id="30" name="Rectangle 23"/>
              <p:cNvSpPr>
                <a:spLocks noChangeArrowheads="1"/>
              </p:cNvSpPr>
              <p:nvPr/>
            </p:nvSpPr>
            <p:spPr bwMode="auto">
              <a:xfrm>
                <a:off x="2196" y="3582"/>
                <a:ext cx="600" cy="456"/>
              </a:xfrm>
              <a:prstGeom prst="rect">
                <a:avLst/>
              </a:prstGeom>
              <a:solidFill>
                <a:srgbClr val="80808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31" name="Rectangle 24"/>
              <p:cNvSpPr>
                <a:spLocks noChangeArrowheads="1"/>
              </p:cNvSpPr>
              <p:nvPr/>
            </p:nvSpPr>
            <p:spPr bwMode="auto">
              <a:xfrm>
                <a:off x="2172" y="3546"/>
                <a:ext cx="600" cy="456"/>
              </a:xfrm>
              <a:prstGeom prst="rect">
                <a:avLst/>
              </a:prstGeom>
              <a:solidFill>
                <a:srgbClr val="B2B2B2"/>
              </a:solidFill>
              <a:ln w="1270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32" name="Text Box 25"/>
              <p:cNvSpPr txBox="1">
                <a:spLocks noChangeArrowheads="1"/>
              </p:cNvSpPr>
              <p:nvPr/>
            </p:nvSpPr>
            <p:spPr bwMode="auto">
              <a:xfrm>
                <a:off x="2118" y="3546"/>
                <a:ext cx="672" cy="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algn="ctr" fontAlgn="auto">
                  <a:spcBef>
                    <a:spcPct val="50000"/>
                  </a:spcBef>
                  <a:spcAft>
                    <a:spcPts val="0"/>
                  </a:spcAft>
                  <a:defRPr/>
                </a:pPr>
                <a:r>
                  <a:rPr kumimoji="0" lang="en-US" altLang="zh-TW" sz="2000" kern="0" dirty="0" smtClean="0">
                    <a:solidFill>
                      <a:srgbClr val="40458C"/>
                    </a:solidFill>
                    <a:latin typeface="微軟正黑體" panose="020B0604030504040204" pitchFamily="34" charset="-120"/>
                    <a:ea typeface="微軟正黑體" panose="020B0604030504040204" pitchFamily="34" charset="-120"/>
                  </a:rPr>
                  <a:t>Identifying relationship</a:t>
                </a:r>
              </a:p>
            </p:txBody>
          </p:sp>
        </p:grpSp>
      </p:grpSp>
      <p:grpSp>
        <p:nvGrpSpPr>
          <p:cNvPr id="33" name="Group 26"/>
          <p:cNvGrpSpPr>
            <a:grpSpLocks/>
          </p:cNvGrpSpPr>
          <p:nvPr/>
        </p:nvGrpSpPr>
        <p:grpSpPr bwMode="auto">
          <a:xfrm>
            <a:off x="8186738" y="4730750"/>
            <a:ext cx="3128962" cy="2606675"/>
            <a:chOff x="3450" y="2191"/>
            <a:chExt cx="1173" cy="1383"/>
          </a:xfrm>
        </p:grpSpPr>
        <p:sp>
          <p:nvSpPr>
            <p:cNvPr id="34" name="Line 27"/>
            <p:cNvSpPr>
              <a:spLocks noChangeShapeType="1"/>
            </p:cNvSpPr>
            <p:nvPr/>
          </p:nvSpPr>
          <p:spPr bwMode="auto">
            <a:xfrm flipH="1" flipV="1">
              <a:off x="3450" y="2191"/>
              <a:ext cx="264" cy="996"/>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nvGrpSpPr>
            <p:cNvPr id="43037" name="Group 28"/>
            <p:cNvGrpSpPr>
              <a:grpSpLocks/>
            </p:cNvGrpSpPr>
            <p:nvPr/>
          </p:nvGrpSpPr>
          <p:grpSpPr bwMode="auto">
            <a:xfrm>
              <a:off x="3762" y="3087"/>
              <a:ext cx="861" cy="487"/>
              <a:chOff x="3762" y="3087"/>
              <a:chExt cx="861" cy="487"/>
            </a:xfrm>
          </p:grpSpPr>
          <p:sp>
            <p:nvSpPr>
              <p:cNvPr id="37" name="Rectangle 30"/>
              <p:cNvSpPr>
                <a:spLocks noChangeArrowheads="1"/>
              </p:cNvSpPr>
              <p:nvPr/>
            </p:nvSpPr>
            <p:spPr bwMode="auto">
              <a:xfrm>
                <a:off x="3765" y="3087"/>
                <a:ext cx="858" cy="487"/>
              </a:xfrm>
              <a:prstGeom prst="rect">
                <a:avLst/>
              </a:prstGeom>
              <a:solidFill>
                <a:srgbClr val="B2B2B2"/>
              </a:solidFill>
              <a:ln w="1270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38" name="Text Box 31"/>
              <p:cNvSpPr txBox="1">
                <a:spLocks noChangeArrowheads="1"/>
              </p:cNvSpPr>
              <p:nvPr/>
            </p:nvSpPr>
            <p:spPr bwMode="auto">
              <a:xfrm>
                <a:off x="3762" y="3120"/>
                <a:ext cx="86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algn="ctr" fontAlgn="auto">
                  <a:spcBef>
                    <a:spcPct val="50000"/>
                  </a:spcBef>
                  <a:spcAft>
                    <a:spcPts val="0"/>
                  </a:spcAft>
                  <a:defRPr/>
                </a:pPr>
                <a:r>
                  <a:rPr kumimoji="0" lang="en-US" altLang="zh-TW" sz="2000" kern="0" dirty="0" smtClean="0">
                    <a:solidFill>
                      <a:srgbClr val="40458C"/>
                    </a:solidFill>
                    <a:latin typeface="微軟正黑體" panose="020B0604030504040204" pitchFamily="34" charset="-120"/>
                    <a:ea typeface="微軟正黑體" panose="020B0604030504040204" pitchFamily="34" charset="-120"/>
                  </a:rPr>
                  <a:t>Non-identifying relationship</a:t>
                </a:r>
              </a:p>
            </p:txBody>
          </p:sp>
        </p:grpSp>
      </p:grpSp>
      <p:grpSp>
        <p:nvGrpSpPr>
          <p:cNvPr id="65" name="Group 58"/>
          <p:cNvGrpSpPr>
            <a:grpSpLocks/>
          </p:cNvGrpSpPr>
          <p:nvPr/>
        </p:nvGrpSpPr>
        <p:grpSpPr bwMode="auto">
          <a:xfrm>
            <a:off x="8740775" y="4649788"/>
            <a:ext cx="3224213" cy="1614487"/>
            <a:chOff x="4122" y="2826"/>
            <a:chExt cx="1090" cy="682"/>
          </a:xfrm>
        </p:grpSpPr>
        <p:sp>
          <p:nvSpPr>
            <p:cNvPr id="66" name="Line 59"/>
            <p:cNvSpPr>
              <a:spLocks noChangeShapeType="1"/>
            </p:cNvSpPr>
            <p:nvPr/>
          </p:nvSpPr>
          <p:spPr bwMode="auto">
            <a:xfrm flipH="1" flipV="1">
              <a:off x="4122" y="2826"/>
              <a:ext cx="378" cy="396"/>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nvGrpSpPr>
            <p:cNvPr id="43032" name="Group 60"/>
            <p:cNvGrpSpPr>
              <a:grpSpLocks/>
            </p:cNvGrpSpPr>
            <p:nvPr/>
          </p:nvGrpSpPr>
          <p:grpSpPr bwMode="auto">
            <a:xfrm>
              <a:off x="4214" y="3174"/>
              <a:ext cx="998" cy="334"/>
              <a:chOff x="4214" y="3174"/>
              <a:chExt cx="998" cy="334"/>
            </a:xfrm>
          </p:grpSpPr>
          <p:sp>
            <p:nvSpPr>
              <p:cNvPr id="68" name="Rectangle 61"/>
              <p:cNvSpPr>
                <a:spLocks noChangeArrowheads="1"/>
              </p:cNvSpPr>
              <p:nvPr/>
            </p:nvSpPr>
            <p:spPr bwMode="auto">
              <a:xfrm>
                <a:off x="4236" y="3198"/>
                <a:ext cx="669" cy="300"/>
              </a:xfrm>
              <a:prstGeom prst="rect">
                <a:avLst/>
              </a:prstGeom>
              <a:solidFill>
                <a:srgbClr val="80808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69" name="Rectangle 62"/>
              <p:cNvSpPr>
                <a:spLocks noChangeArrowheads="1"/>
              </p:cNvSpPr>
              <p:nvPr/>
            </p:nvSpPr>
            <p:spPr bwMode="auto">
              <a:xfrm>
                <a:off x="4218" y="3174"/>
                <a:ext cx="991" cy="334"/>
              </a:xfrm>
              <a:prstGeom prst="rect">
                <a:avLst/>
              </a:prstGeom>
              <a:solidFill>
                <a:srgbClr val="B2B2B2"/>
              </a:solidFill>
              <a:ln w="1270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70" name="Text Box 63"/>
              <p:cNvSpPr txBox="1">
                <a:spLocks noChangeArrowheads="1"/>
              </p:cNvSpPr>
              <p:nvPr/>
            </p:nvSpPr>
            <p:spPr bwMode="auto">
              <a:xfrm>
                <a:off x="4214" y="3267"/>
                <a:ext cx="998"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algn="ctr" fontAlgn="auto">
                  <a:spcBef>
                    <a:spcPct val="50000"/>
                  </a:spcBef>
                  <a:spcAft>
                    <a:spcPts val="0"/>
                  </a:spcAft>
                  <a:defRPr/>
                </a:pPr>
                <a:r>
                  <a:rPr kumimoji="0" lang="en-US" altLang="zh-TW" sz="2000" kern="0" dirty="0" smtClean="0">
                    <a:solidFill>
                      <a:srgbClr val="40458C"/>
                    </a:solidFill>
                    <a:latin typeface="微軟正黑體" panose="020B0604030504040204" pitchFamily="34" charset="-120"/>
                    <a:ea typeface="微軟正黑體" panose="020B0604030504040204" pitchFamily="34" charset="-120"/>
                  </a:rPr>
                  <a:t>Must be exactly one</a:t>
                </a:r>
              </a:p>
            </p:txBody>
          </p:sp>
        </p:grpSp>
      </p:grpSp>
      <p:grpSp>
        <p:nvGrpSpPr>
          <p:cNvPr id="78" name="Group 71"/>
          <p:cNvGrpSpPr>
            <a:grpSpLocks/>
          </p:cNvGrpSpPr>
          <p:nvPr/>
        </p:nvGrpSpPr>
        <p:grpSpPr bwMode="auto">
          <a:xfrm>
            <a:off x="7296150" y="2338388"/>
            <a:ext cx="3030538" cy="2079625"/>
            <a:chOff x="3597" y="2118"/>
            <a:chExt cx="876" cy="936"/>
          </a:xfrm>
        </p:grpSpPr>
        <p:sp>
          <p:nvSpPr>
            <p:cNvPr id="79" name="Line 72"/>
            <p:cNvSpPr>
              <a:spLocks noChangeShapeType="1"/>
            </p:cNvSpPr>
            <p:nvPr/>
          </p:nvSpPr>
          <p:spPr bwMode="auto">
            <a:xfrm flipH="1">
              <a:off x="3612" y="2382"/>
              <a:ext cx="432" cy="672"/>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nvGrpSpPr>
            <p:cNvPr id="43027" name="Group 73"/>
            <p:cNvGrpSpPr>
              <a:grpSpLocks/>
            </p:cNvGrpSpPr>
            <p:nvPr/>
          </p:nvGrpSpPr>
          <p:grpSpPr bwMode="auto">
            <a:xfrm>
              <a:off x="3597" y="2118"/>
              <a:ext cx="876" cy="325"/>
              <a:chOff x="3597" y="2118"/>
              <a:chExt cx="876" cy="325"/>
            </a:xfrm>
          </p:grpSpPr>
          <p:sp>
            <p:nvSpPr>
              <p:cNvPr id="81" name="Rectangle 74"/>
              <p:cNvSpPr>
                <a:spLocks noChangeArrowheads="1"/>
              </p:cNvSpPr>
              <p:nvPr/>
            </p:nvSpPr>
            <p:spPr bwMode="auto">
              <a:xfrm>
                <a:off x="3636" y="2142"/>
                <a:ext cx="837" cy="301"/>
              </a:xfrm>
              <a:prstGeom prst="rect">
                <a:avLst/>
              </a:prstGeom>
              <a:solidFill>
                <a:srgbClr val="80808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82" name="Rectangle 75"/>
              <p:cNvSpPr>
                <a:spLocks noChangeArrowheads="1"/>
              </p:cNvSpPr>
              <p:nvPr/>
            </p:nvSpPr>
            <p:spPr bwMode="auto">
              <a:xfrm>
                <a:off x="3603" y="2118"/>
                <a:ext cx="851" cy="300"/>
              </a:xfrm>
              <a:prstGeom prst="rect">
                <a:avLst/>
              </a:prstGeom>
              <a:solidFill>
                <a:srgbClr val="B2B2B2"/>
              </a:solidFill>
              <a:ln w="1270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83" name="Text Box 76"/>
              <p:cNvSpPr txBox="1">
                <a:spLocks noChangeArrowheads="1"/>
              </p:cNvSpPr>
              <p:nvPr/>
            </p:nvSpPr>
            <p:spPr bwMode="auto">
              <a:xfrm>
                <a:off x="3597" y="2178"/>
                <a:ext cx="871"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algn="ctr" fontAlgn="auto">
                  <a:spcBef>
                    <a:spcPct val="50000"/>
                  </a:spcBef>
                  <a:spcAft>
                    <a:spcPts val="0"/>
                  </a:spcAft>
                  <a:defRPr/>
                </a:pPr>
                <a:r>
                  <a:rPr kumimoji="0" lang="en-US" altLang="zh-TW" sz="2000" kern="0" dirty="0" smtClean="0">
                    <a:solidFill>
                      <a:srgbClr val="40458C"/>
                    </a:solidFill>
                    <a:latin typeface="微軟正黑體" panose="020B0604030504040204" pitchFamily="34" charset="-120"/>
                    <a:ea typeface="微軟正黑體" panose="020B0604030504040204" pitchFamily="34" charset="-120"/>
                  </a:rPr>
                  <a:t>May be more than one</a:t>
                </a:r>
              </a:p>
            </p:txBody>
          </p:sp>
        </p:gr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nodeType="afterGroup">
                            <p:stCondLst>
                              <p:cond delay="500"/>
                            </p:stCondLst>
                            <p:childTnLst>
                              <p:par>
                                <p:cTn id="9" presetID="22" presetClass="entr" presetSubtype="4" fill="hold"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wipe(down)">
                                      <p:cBhvr>
                                        <p:cTn id="11" dur="500"/>
                                        <p:tgtEl>
                                          <p:spTgt spid="65"/>
                                        </p:tgtEl>
                                      </p:cBhvr>
                                    </p:animEffect>
                                  </p:childTnLst>
                                </p:cTn>
                              </p:par>
                            </p:childTnLst>
                          </p:cTn>
                        </p:par>
                        <p:par>
                          <p:cTn id="12" fill="hold" nodeType="afterGroup">
                            <p:stCondLst>
                              <p:cond delay="1000"/>
                            </p:stCondLst>
                            <p:childTnLst>
                              <p:par>
                                <p:cTn id="13" presetID="22" presetClass="entr" presetSubtype="1" fill="hold" nodeType="afterEffect">
                                  <p:stCondLst>
                                    <p:cond delay="0"/>
                                  </p:stCondLst>
                                  <p:childTnLst>
                                    <p:set>
                                      <p:cBhvr>
                                        <p:cTn id="14" dur="1" fill="hold">
                                          <p:stCondLst>
                                            <p:cond delay="0"/>
                                          </p:stCondLst>
                                        </p:cTn>
                                        <p:tgtEl>
                                          <p:spTgt spid="78"/>
                                        </p:tgtEl>
                                        <p:attrNameLst>
                                          <p:attrName>style.visibility</p:attrName>
                                        </p:attrNameLst>
                                      </p:cBhvr>
                                      <p:to>
                                        <p:strVal val="visible"/>
                                      </p:to>
                                    </p:set>
                                    <p:animEffect transition="in" filter="wipe(up)">
                                      <p:cBhvr>
                                        <p:cTn id="15" dur="500"/>
                                        <p:tgtEl>
                                          <p:spTgt spid="78"/>
                                        </p:tgtEl>
                                      </p:cBhvr>
                                    </p:animEffect>
                                  </p:childTnLst>
                                </p:cTn>
                              </p:par>
                            </p:childTnLst>
                          </p:cTn>
                        </p:par>
                        <p:par>
                          <p:cTn id="16" fill="hold" nodeType="afterGroup">
                            <p:stCondLst>
                              <p:cond delay="1500"/>
                            </p:stCondLst>
                            <p:childTnLst>
                              <p:par>
                                <p:cTn id="17" presetID="22" presetClass="entr" presetSubtype="4"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childTnLst>
                          </p:cTn>
                        </p:par>
                        <p:par>
                          <p:cTn id="20" fill="hold" nodeType="afterGroup">
                            <p:stCondLst>
                              <p:cond delay="2000"/>
                            </p:stCondLst>
                            <p:childTnLst>
                              <p:par>
                                <p:cTn id="21" presetID="22" presetClass="entr" presetSubtype="4"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down)">
                                      <p:cBhvr>
                                        <p:cTn id="23" dur="500"/>
                                        <p:tgtEl>
                                          <p:spTgt spid="27"/>
                                        </p:tgtEl>
                                      </p:cBhvr>
                                    </p:animEffect>
                                  </p:childTnLst>
                                </p:cTn>
                              </p:par>
                            </p:childTnLst>
                          </p:cTn>
                        </p:par>
                        <p:par>
                          <p:cTn id="24" fill="hold" nodeType="afterGroup">
                            <p:stCondLst>
                              <p:cond delay="2500"/>
                            </p:stCondLst>
                            <p:childTnLst>
                              <p:par>
                                <p:cTn id="25" presetID="22" presetClass="entr" presetSubtype="4" fill="hold"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down)">
                                      <p:cBhvr>
                                        <p:cTn id="27" dur="500"/>
                                        <p:tgtEl>
                                          <p:spTgt spid="33"/>
                                        </p:tgtEl>
                                      </p:cBhvr>
                                    </p:animEffect>
                                  </p:childTnLst>
                                </p:cTn>
                              </p:par>
                            </p:childTnLst>
                          </p:cTn>
                        </p:par>
                        <p:par>
                          <p:cTn id="28" fill="hold" nodeType="afterGroup">
                            <p:stCondLst>
                              <p:cond delay="3000"/>
                            </p:stCondLst>
                            <p:childTnLst>
                              <p:par>
                                <p:cTn id="29" presetID="22" presetClass="entr" presetSubtype="4"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down)">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45059"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45060"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45061"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45062"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45063"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45064"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5"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107E8FC6-4740-4103-A1BE-8B801030CB25}" type="slidenum">
              <a:rPr lang="en-US" altLang="zh-TW" smtClean="0">
                <a:solidFill>
                  <a:srgbClr val="FFFFFF"/>
                </a:solidFill>
              </a:rPr>
              <a:pPr>
                <a:spcBef>
                  <a:spcPct val="0"/>
                </a:spcBef>
                <a:buFontTx/>
                <a:buNone/>
              </a:pPr>
              <a:t>19</a:t>
            </a:fld>
            <a:endParaRPr lang="zh-TW" altLang="en-US" smtClean="0"/>
          </a:p>
        </p:txBody>
      </p:sp>
      <p:sp>
        <p:nvSpPr>
          <p:cNvPr id="45066"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dirty="0">
                <a:cs typeface="Times New Roman" panose="02020603050405020304" pitchFamily="18" charset="0"/>
              </a:rPr>
              <a:t>常見表示法</a:t>
            </a:r>
            <a:r>
              <a:rPr lang="en-US" altLang="zh-TW" sz="4800" dirty="0" smtClean="0">
                <a:cs typeface="Times New Roman" panose="02020603050405020304" pitchFamily="18" charset="0"/>
              </a:rPr>
              <a:t>-2</a:t>
            </a:r>
            <a:endParaRPr lang="zh-TW" altLang="en-US" dirty="0">
              <a:cs typeface="Times New Roman" panose="02020603050405020304" pitchFamily="18" charset="0"/>
            </a:endParaRPr>
          </a:p>
        </p:txBody>
      </p:sp>
      <p:grpSp>
        <p:nvGrpSpPr>
          <p:cNvPr id="45067" name="Group 5"/>
          <p:cNvGrpSpPr>
            <a:grpSpLocks/>
          </p:cNvGrpSpPr>
          <p:nvPr/>
        </p:nvGrpSpPr>
        <p:grpSpPr bwMode="auto">
          <a:xfrm>
            <a:off x="2616200" y="4400550"/>
            <a:ext cx="8570913" cy="2435225"/>
            <a:chOff x="861" y="1440"/>
            <a:chExt cx="4116" cy="1134"/>
          </a:xfrm>
        </p:grpSpPr>
        <p:sp>
          <p:nvSpPr>
            <p:cNvPr id="141" name="Line 6"/>
            <p:cNvSpPr>
              <a:spLocks noChangeShapeType="1"/>
            </p:cNvSpPr>
            <p:nvPr/>
          </p:nvSpPr>
          <p:spPr bwMode="auto">
            <a:xfrm>
              <a:off x="1662" y="2000"/>
              <a:ext cx="852" cy="0"/>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1400" kern="0">
                <a:solidFill>
                  <a:srgbClr val="40458C"/>
                </a:solidFill>
                <a:latin typeface="微軟正黑體" panose="020B0604030504040204" pitchFamily="34" charset="-120"/>
                <a:ea typeface="微軟正黑體" panose="020B0604030504040204" pitchFamily="34" charset="-120"/>
              </a:endParaRPr>
            </a:p>
          </p:txBody>
        </p:sp>
        <p:sp>
          <p:nvSpPr>
            <p:cNvPr id="142" name="Line 7"/>
            <p:cNvSpPr>
              <a:spLocks noChangeShapeType="1"/>
            </p:cNvSpPr>
            <p:nvPr/>
          </p:nvSpPr>
          <p:spPr bwMode="auto">
            <a:xfrm>
              <a:off x="3300" y="1999"/>
              <a:ext cx="852" cy="0"/>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1400" kern="0">
                <a:solidFill>
                  <a:srgbClr val="40458C"/>
                </a:solidFill>
                <a:latin typeface="微軟正黑體" panose="020B0604030504040204" pitchFamily="34" charset="-120"/>
                <a:ea typeface="微軟正黑體" panose="020B0604030504040204" pitchFamily="34" charset="-120"/>
              </a:endParaRPr>
            </a:p>
          </p:txBody>
        </p:sp>
        <p:sp>
          <p:nvSpPr>
            <p:cNvPr id="143" name="Rectangle 8"/>
            <p:cNvSpPr>
              <a:spLocks noChangeArrowheads="1"/>
            </p:cNvSpPr>
            <p:nvPr/>
          </p:nvSpPr>
          <p:spPr bwMode="auto">
            <a:xfrm>
              <a:off x="4152" y="1458"/>
              <a:ext cx="822" cy="1116"/>
            </a:xfrm>
            <a:prstGeom prst="rect">
              <a:avLst/>
            </a:prstGeom>
            <a:solidFill>
              <a:srgbClr val="FFFFFF"/>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sz="1400" kern="0" smtClean="0">
                <a:solidFill>
                  <a:srgbClr val="40458C"/>
                </a:solidFill>
                <a:latin typeface="微軟正黑體" panose="020B0604030504040204" pitchFamily="34" charset="-120"/>
                <a:ea typeface="微軟正黑體" panose="020B0604030504040204" pitchFamily="34" charset="-120"/>
              </a:endParaRPr>
            </a:p>
          </p:txBody>
        </p:sp>
        <p:sp>
          <p:nvSpPr>
            <p:cNvPr id="144" name="Text Box 9"/>
            <p:cNvSpPr txBox="1">
              <a:spLocks noChangeArrowheads="1"/>
            </p:cNvSpPr>
            <p:nvPr/>
          </p:nvSpPr>
          <p:spPr bwMode="auto">
            <a:xfrm>
              <a:off x="4254" y="1476"/>
              <a:ext cx="630"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Party</a:t>
              </a:r>
            </a:p>
          </p:txBody>
        </p:sp>
        <p:sp>
          <p:nvSpPr>
            <p:cNvPr id="145" name="Text Box 10"/>
            <p:cNvSpPr txBox="1">
              <a:spLocks noChangeArrowheads="1"/>
            </p:cNvSpPr>
            <p:nvPr/>
          </p:nvSpPr>
          <p:spPr bwMode="auto">
            <a:xfrm>
              <a:off x="4197" y="1716"/>
              <a:ext cx="687" cy="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a:t>
              </a:r>
              <a:r>
                <a:rPr kumimoji="0" lang="en-US" altLang="zh-TW" sz="1400" kern="0" dirty="0" err="1" smtClean="0">
                  <a:solidFill>
                    <a:srgbClr val="40458C"/>
                  </a:solidFill>
                  <a:latin typeface="微軟正黑體" panose="020B0604030504040204" pitchFamily="34" charset="-120"/>
                  <a:ea typeface="微軟正黑體" panose="020B0604030504040204" pitchFamily="34" charset="-120"/>
                </a:rPr>
                <a:t>name:String</a:t>
              </a: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
              </a:r>
              <a:br>
                <a:rPr kumimoji="0" lang="en-US" altLang="zh-TW" sz="1400" kern="0" dirty="0" smtClean="0">
                  <a:solidFill>
                    <a:srgbClr val="40458C"/>
                  </a:solidFill>
                  <a:latin typeface="微軟正黑體" panose="020B0604030504040204" pitchFamily="34" charset="-120"/>
                  <a:ea typeface="微軟正黑體" panose="020B0604030504040204" pitchFamily="34" charset="-120"/>
                </a:rPr>
              </a:b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a:t>
              </a:r>
              <a:r>
                <a:rPr kumimoji="0" lang="en-US" altLang="zh-TW" sz="1400" kern="0" dirty="0" err="1" smtClean="0">
                  <a:solidFill>
                    <a:srgbClr val="40458C"/>
                  </a:solidFill>
                  <a:latin typeface="微軟正黑體" panose="020B0604030504040204" pitchFamily="34" charset="-120"/>
                  <a:ea typeface="微軟正黑體" panose="020B0604030504040204" pitchFamily="34" charset="-120"/>
                </a:rPr>
                <a:t>partyType:String</a:t>
              </a: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
              </a:r>
              <a:br>
                <a:rPr kumimoji="0" lang="en-US" altLang="zh-TW" sz="1400" kern="0" dirty="0" smtClean="0">
                  <a:solidFill>
                    <a:srgbClr val="40458C"/>
                  </a:solidFill>
                  <a:latin typeface="微軟正黑體" panose="020B0604030504040204" pitchFamily="34" charset="-120"/>
                  <a:ea typeface="微軟正黑體" panose="020B0604030504040204" pitchFamily="34" charset="-120"/>
                </a:rPr>
              </a:br>
              <a:endParaRPr kumimoji="0" lang="en-US" altLang="zh-TW" sz="1400" kern="0" dirty="0" smtClean="0">
                <a:solidFill>
                  <a:srgbClr val="40458C"/>
                </a:solidFill>
                <a:latin typeface="微軟正黑體" panose="020B0604030504040204" pitchFamily="34" charset="-120"/>
                <a:ea typeface="微軟正黑體" panose="020B0604030504040204" pitchFamily="34" charset="-120"/>
              </a:endParaRPr>
            </a:p>
          </p:txBody>
        </p:sp>
        <p:sp>
          <p:nvSpPr>
            <p:cNvPr id="146" name="Rectangle 11"/>
            <p:cNvSpPr>
              <a:spLocks noChangeArrowheads="1"/>
            </p:cNvSpPr>
            <p:nvPr/>
          </p:nvSpPr>
          <p:spPr bwMode="auto">
            <a:xfrm>
              <a:off x="2511" y="1440"/>
              <a:ext cx="823" cy="1116"/>
            </a:xfrm>
            <a:prstGeom prst="rect">
              <a:avLst/>
            </a:prstGeom>
            <a:solidFill>
              <a:srgbClr val="FFFFFF"/>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sz="1400" kern="0" smtClean="0">
                <a:solidFill>
                  <a:srgbClr val="40458C"/>
                </a:solidFill>
                <a:latin typeface="微軟正黑體" panose="020B0604030504040204" pitchFamily="34" charset="-120"/>
                <a:ea typeface="微軟正黑體" panose="020B0604030504040204" pitchFamily="34" charset="-120"/>
              </a:endParaRPr>
            </a:p>
          </p:txBody>
        </p:sp>
        <p:sp>
          <p:nvSpPr>
            <p:cNvPr id="147" name="Text Box 12"/>
            <p:cNvSpPr txBox="1">
              <a:spLocks noChangeArrowheads="1"/>
            </p:cNvSpPr>
            <p:nvPr/>
          </p:nvSpPr>
          <p:spPr bwMode="auto">
            <a:xfrm>
              <a:off x="2511" y="1455"/>
              <a:ext cx="888"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purchaseOrder</a:t>
              </a:r>
            </a:p>
          </p:txBody>
        </p:sp>
        <p:sp>
          <p:nvSpPr>
            <p:cNvPr id="148" name="Text Box 13"/>
            <p:cNvSpPr txBox="1">
              <a:spLocks noChangeArrowheads="1"/>
            </p:cNvSpPr>
            <p:nvPr/>
          </p:nvSpPr>
          <p:spPr bwMode="auto">
            <a:xfrm>
              <a:off x="2520" y="1698"/>
              <a:ext cx="828" cy="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+PO_number:Integer</a:t>
              </a:r>
              <a:br>
                <a:rPr kumimoji="0" lang="en-US" altLang="zh-TW" sz="1400" kern="0" smtClean="0">
                  <a:solidFill>
                    <a:srgbClr val="40458C"/>
                  </a:solidFill>
                  <a:latin typeface="微軟正黑體" panose="020B0604030504040204" pitchFamily="34" charset="-120"/>
                  <a:ea typeface="微軟正黑體" panose="020B0604030504040204" pitchFamily="34" charset="-120"/>
                </a:rPr>
              </a:br>
              <a:r>
                <a:rPr kumimoji="0" lang="en-US" altLang="zh-TW" sz="1400" kern="0" smtClean="0">
                  <a:solidFill>
                    <a:srgbClr val="40458C"/>
                  </a:solidFill>
                  <a:latin typeface="微軟正黑體" panose="020B0604030504040204" pitchFamily="34" charset="-120"/>
                  <a:ea typeface="微軟正黑體" panose="020B0604030504040204" pitchFamily="34" charset="-120"/>
                </a:rPr>
                <a:t>+PO_Date:Date</a:t>
              </a:r>
              <a:br>
                <a:rPr kumimoji="0" lang="en-US" altLang="zh-TW" sz="1400" kern="0" smtClean="0">
                  <a:solidFill>
                    <a:srgbClr val="40458C"/>
                  </a:solidFill>
                  <a:latin typeface="微軟正黑體" panose="020B0604030504040204" pitchFamily="34" charset="-120"/>
                  <a:ea typeface="微軟正黑體" panose="020B0604030504040204" pitchFamily="34" charset="-120"/>
                </a:rPr>
              </a:br>
              <a:r>
                <a:rPr kumimoji="0" lang="en-US" altLang="zh-TW" sz="1400" kern="0" smtClean="0">
                  <a:solidFill>
                    <a:srgbClr val="40458C"/>
                  </a:solidFill>
                  <a:latin typeface="微軟正黑體" panose="020B0604030504040204" pitchFamily="34" charset="-120"/>
                  <a:ea typeface="微軟正黑體" panose="020B0604030504040204" pitchFamily="34" charset="-120"/>
                </a:rPr>
                <a:t>+Terms:String</a:t>
              </a:r>
            </a:p>
          </p:txBody>
        </p:sp>
        <p:sp>
          <p:nvSpPr>
            <p:cNvPr id="149" name="Rectangle 14"/>
            <p:cNvSpPr>
              <a:spLocks noChangeArrowheads="1"/>
            </p:cNvSpPr>
            <p:nvPr/>
          </p:nvSpPr>
          <p:spPr bwMode="auto">
            <a:xfrm>
              <a:off x="861" y="1452"/>
              <a:ext cx="822" cy="1116"/>
            </a:xfrm>
            <a:prstGeom prst="rect">
              <a:avLst/>
            </a:prstGeom>
            <a:solidFill>
              <a:srgbClr val="FFFFFF"/>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sz="1400" kern="0" smtClean="0">
                <a:solidFill>
                  <a:srgbClr val="40458C"/>
                </a:solidFill>
                <a:latin typeface="微軟正黑體" panose="020B0604030504040204" pitchFamily="34" charset="-120"/>
                <a:ea typeface="微軟正黑體" panose="020B0604030504040204" pitchFamily="34" charset="-120"/>
              </a:endParaRPr>
            </a:p>
          </p:txBody>
        </p:sp>
        <p:sp>
          <p:nvSpPr>
            <p:cNvPr id="150" name="Text Box 15"/>
            <p:cNvSpPr txBox="1">
              <a:spLocks noChangeArrowheads="1"/>
            </p:cNvSpPr>
            <p:nvPr/>
          </p:nvSpPr>
          <p:spPr bwMode="auto">
            <a:xfrm>
              <a:off x="975" y="1455"/>
              <a:ext cx="630"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lineItem</a:t>
              </a:r>
            </a:p>
          </p:txBody>
        </p:sp>
        <p:sp>
          <p:nvSpPr>
            <p:cNvPr id="151" name="Text Box 16"/>
            <p:cNvSpPr txBox="1">
              <a:spLocks noChangeArrowheads="1"/>
            </p:cNvSpPr>
            <p:nvPr/>
          </p:nvSpPr>
          <p:spPr bwMode="auto">
            <a:xfrm>
              <a:off x="912" y="1710"/>
              <a:ext cx="774" cy="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a:t>
              </a:r>
              <a:r>
                <a:rPr kumimoji="0" lang="en-US" altLang="zh-TW" sz="1400" kern="0" dirty="0" err="1" smtClean="0">
                  <a:solidFill>
                    <a:srgbClr val="40458C"/>
                  </a:solidFill>
                  <a:latin typeface="微軟正黑體" panose="020B0604030504040204" pitchFamily="34" charset="-120"/>
                  <a:ea typeface="微軟正黑體" panose="020B0604030504040204" pitchFamily="34" charset="-120"/>
                </a:rPr>
                <a:t>productType:String</a:t>
              </a: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
              </a:r>
              <a:br>
                <a:rPr kumimoji="0" lang="en-US" altLang="zh-TW" sz="1400" kern="0" dirty="0" smtClean="0">
                  <a:solidFill>
                    <a:srgbClr val="40458C"/>
                  </a:solidFill>
                  <a:latin typeface="微軟正黑體" panose="020B0604030504040204" pitchFamily="34" charset="-120"/>
                  <a:ea typeface="微軟正黑體" panose="020B0604030504040204" pitchFamily="34" charset="-120"/>
                </a:rPr>
              </a:b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a:t>
              </a:r>
              <a:r>
                <a:rPr kumimoji="0" lang="en-US" altLang="zh-TW" sz="1400" kern="0" dirty="0" err="1" smtClean="0">
                  <a:solidFill>
                    <a:srgbClr val="40458C"/>
                  </a:solidFill>
                  <a:latin typeface="微軟正黑體" panose="020B0604030504040204" pitchFamily="34" charset="-120"/>
                  <a:ea typeface="微軟正黑體" panose="020B0604030504040204" pitchFamily="34" charset="-120"/>
                </a:rPr>
                <a:t>Quantity:Number</a:t>
              </a: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
              </a:r>
              <a:br>
                <a:rPr kumimoji="0" lang="en-US" altLang="zh-TW" sz="1400" kern="0" dirty="0" smtClean="0">
                  <a:solidFill>
                    <a:srgbClr val="40458C"/>
                  </a:solidFill>
                  <a:latin typeface="微軟正黑體" panose="020B0604030504040204" pitchFamily="34" charset="-120"/>
                  <a:ea typeface="微軟正黑體" panose="020B0604030504040204" pitchFamily="34" charset="-120"/>
                </a:rPr>
              </a:b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a:t>
              </a:r>
              <a:r>
                <a:rPr kumimoji="0" lang="en-US" altLang="zh-TW" sz="1400" kern="0" dirty="0" err="1" smtClean="0">
                  <a:solidFill>
                    <a:srgbClr val="40458C"/>
                  </a:solidFill>
                  <a:latin typeface="微軟正黑體" panose="020B0604030504040204" pitchFamily="34" charset="-120"/>
                  <a:ea typeface="微軟正黑體" panose="020B0604030504040204" pitchFamily="34" charset="-120"/>
                </a:rPr>
                <a:t>Price:Money</a:t>
              </a: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
              </a:r>
              <a:br>
                <a:rPr kumimoji="0" lang="en-US" altLang="zh-TW" sz="1400" kern="0" dirty="0" smtClean="0">
                  <a:solidFill>
                    <a:srgbClr val="40458C"/>
                  </a:solidFill>
                  <a:latin typeface="微軟正黑體" panose="020B0604030504040204" pitchFamily="34" charset="-120"/>
                  <a:ea typeface="微軟正黑體" panose="020B0604030504040204" pitchFamily="34" charset="-120"/>
                </a:rPr>
              </a:br>
              <a:endParaRPr kumimoji="0" lang="en-US" altLang="zh-TW" sz="1400" kern="0" dirty="0" smtClean="0">
                <a:solidFill>
                  <a:srgbClr val="40458C"/>
                </a:solidFill>
                <a:latin typeface="微軟正黑體" panose="020B0604030504040204" pitchFamily="34" charset="-120"/>
                <a:ea typeface="微軟正黑體" panose="020B0604030504040204" pitchFamily="34" charset="-120"/>
              </a:endParaRPr>
            </a:p>
          </p:txBody>
        </p:sp>
        <p:sp>
          <p:nvSpPr>
            <p:cNvPr id="152" name="Text Box 17"/>
            <p:cNvSpPr txBox="1">
              <a:spLocks noChangeArrowheads="1"/>
            </p:cNvSpPr>
            <p:nvPr/>
          </p:nvSpPr>
          <p:spPr bwMode="auto">
            <a:xfrm>
              <a:off x="3942" y="1848"/>
              <a:ext cx="279"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1..1</a:t>
              </a:r>
            </a:p>
          </p:txBody>
        </p:sp>
        <p:sp>
          <p:nvSpPr>
            <p:cNvPr id="153" name="Text Box 18"/>
            <p:cNvSpPr txBox="1">
              <a:spLocks noChangeArrowheads="1"/>
            </p:cNvSpPr>
            <p:nvPr/>
          </p:nvSpPr>
          <p:spPr bwMode="auto">
            <a:xfrm>
              <a:off x="3297" y="1863"/>
              <a:ext cx="279"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0..*</a:t>
              </a:r>
            </a:p>
          </p:txBody>
        </p:sp>
        <p:sp>
          <p:nvSpPr>
            <p:cNvPr id="154" name="Text Box 19"/>
            <p:cNvSpPr txBox="1">
              <a:spLocks noChangeArrowheads="1"/>
            </p:cNvSpPr>
            <p:nvPr/>
          </p:nvSpPr>
          <p:spPr bwMode="auto">
            <a:xfrm>
              <a:off x="2289" y="1863"/>
              <a:ext cx="279"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1..1</a:t>
              </a:r>
            </a:p>
          </p:txBody>
        </p:sp>
        <p:sp>
          <p:nvSpPr>
            <p:cNvPr id="155" name="Text Box 20"/>
            <p:cNvSpPr txBox="1">
              <a:spLocks noChangeArrowheads="1"/>
            </p:cNvSpPr>
            <p:nvPr/>
          </p:nvSpPr>
          <p:spPr bwMode="auto">
            <a:xfrm>
              <a:off x="1677" y="1863"/>
              <a:ext cx="279"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1..*</a:t>
              </a:r>
            </a:p>
          </p:txBody>
        </p:sp>
        <p:sp>
          <p:nvSpPr>
            <p:cNvPr id="156" name="Line 21"/>
            <p:cNvSpPr>
              <a:spLocks noChangeShapeType="1"/>
            </p:cNvSpPr>
            <p:nvPr/>
          </p:nvSpPr>
          <p:spPr bwMode="auto">
            <a:xfrm>
              <a:off x="4155" y="1644"/>
              <a:ext cx="822" cy="0"/>
            </a:xfrm>
            <a:prstGeom prst="line">
              <a:avLst/>
            </a:prstGeom>
            <a:noFill/>
            <a:ln w="9525">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1400" kern="0">
                <a:solidFill>
                  <a:srgbClr val="40458C"/>
                </a:solidFill>
                <a:latin typeface="微軟正黑體" panose="020B0604030504040204" pitchFamily="34" charset="-120"/>
                <a:ea typeface="微軟正黑體" panose="020B0604030504040204" pitchFamily="34" charset="-120"/>
              </a:endParaRPr>
            </a:p>
          </p:txBody>
        </p:sp>
        <p:sp>
          <p:nvSpPr>
            <p:cNvPr id="157" name="Text Box 22"/>
            <p:cNvSpPr txBox="1">
              <a:spLocks noChangeArrowheads="1"/>
            </p:cNvSpPr>
            <p:nvPr/>
          </p:nvSpPr>
          <p:spPr bwMode="auto">
            <a:xfrm>
              <a:off x="1938" y="2022"/>
              <a:ext cx="366"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i="1" kern="0" dirty="0" smtClean="0">
                  <a:solidFill>
                    <a:srgbClr val="40458C"/>
                  </a:solidFill>
                  <a:latin typeface="微軟正黑體" panose="020B0604030504040204" pitchFamily="34" charset="-120"/>
                  <a:ea typeface="微軟正黑體" panose="020B0604030504040204" pitchFamily="34" charset="-120"/>
                </a:rPr>
                <a:t>has</a:t>
              </a:r>
            </a:p>
          </p:txBody>
        </p:sp>
        <p:sp>
          <p:nvSpPr>
            <p:cNvPr id="158" name="Text Box 23"/>
            <p:cNvSpPr txBox="1">
              <a:spLocks noChangeArrowheads="1"/>
            </p:cNvSpPr>
            <p:nvPr/>
          </p:nvSpPr>
          <p:spPr bwMode="auto">
            <a:xfrm>
              <a:off x="3456" y="1986"/>
              <a:ext cx="618"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i="1" kern="0" dirty="0" smtClean="0">
                  <a:solidFill>
                    <a:srgbClr val="40458C"/>
                  </a:solidFill>
                  <a:latin typeface="微軟正黑體" panose="020B0604030504040204" pitchFamily="34" charset="-120"/>
                  <a:ea typeface="微軟正黑體" panose="020B0604030504040204" pitchFamily="34" charset="-120"/>
                </a:rPr>
                <a:t>Is vendor in</a:t>
              </a:r>
            </a:p>
          </p:txBody>
        </p:sp>
        <p:sp>
          <p:nvSpPr>
            <p:cNvPr id="159" name="Line 24"/>
            <p:cNvSpPr>
              <a:spLocks noChangeShapeType="1"/>
            </p:cNvSpPr>
            <p:nvPr/>
          </p:nvSpPr>
          <p:spPr bwMode="auto">
            <a:xfrm>
              <a:off x="863" y="1635"/>
              <a:ext cx="822" cy="0"/>
            </a:xfrm>
            <a:prstGeom prst="line">
              <a:avLst/>
            </a:prstGeom>
            <a:noFill/>
            <a:ln w="9525">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1400" kern="0">
                <a:solidFill>
                  <a:srgbClr val="40458C"/>
                </a:solidFill>
                <a:latin typeface="微軟正黑體" panose="020B0604030504040204" pitchFamily="34" charset="-120"/>
                <a:ea typeface="微軟正黑體" panose="020B0604030504040204" pitchFamily="34" charset="-120"/>
              </a:endParaRPr>
            </a:p>
          </p:txBody>
        </p:sp>
        <p:sp>
          <p:nvSpPr>
            <p:cNvPr id="160" name="Line 25"/>
            <p:cNvSpPr>
              <a:spLocks noChangeShapeType="1"/>
            </p:cNvSpPr>
            <p:nvPr/>
          </p:nvSpPr>
          <p:spPr bwMode="auto">
            <a:xfrm>
              <a:off x="2510" y="1641"/>
              <a:ext cx="822" cy="0"/>
            </a:xfrm>
            <a:prstGeom prst="line">
              <a:avLst/>
            </a:prstGeom>
            <a:noFill/>
            <a:ln w="9525">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1400" kern="0">
                <a:solidFill>
                  <a:srgbClr val="40458C"/>
                </a:solidFill>
                <a:latin typeface="微軟正黑體" panose="020B0604030504040204" pitchFamily="34" charset="-120"/>
                <a:ea typeface="微軟正黑體" panose="020B0604030504040204" pitchFamily="34" charset="-120"/>
              </a:endParaRPr>
            </a:p>
          </p:txBody>
        </p:sp>
      </p:grpSp>
      <p:grpSp>
        <p:nvGrpSpPr>
          <p:cNvPr id="161" name="Group 26"/>
          <p:cNvGrpSpPr>
            <a:grpSpLocks/>
          </p:cNvGrpSpPr>
          <p:nvPr/>
        </p:nvGrpSpPr>
        <p:grpSpPr bwMode="auto">
          <a:xfrm>
            <a:off x="7319963" y="4992688"/>
            <a:ext cx="2493962" cy="3282950"/>
            <a:chOff x="3361" y="2261"/>
            <a:chExt cx="1244" cy="2016"/>
          </a:xfrm>
        </p:grpSpPr>
        <p:sp>
          <p:nvSpPr>
            <p:cNvPr id="162" name="Oval 27"/>
            <p:cNvSpPr>
              <a:spLocks noChangeArrowheads="1"/>
            </p:cNvSpPr>
            <p:nvPr/>
          </p:nvSpPr>
          <p:spPr bwMode="auto">
            <a:xfrm>
              <a:off x="4473" y="2261"/>
              <a:ext cx="132" cy="346"/>
            </a:xfrm>
            <a:prstGeom prst="ellipse">
              <a:avLst/>
            </a:prstGeom>
            <a:noFill/>
            <a:ln w="19050">
              <a:solidFill>
                <a:srgbClr val="CC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sz="2800" kern="0" smtClean="0">
                <a:solidFill>
                  <a:srgbClr val="40458C"/>
                </a:solidFill>
                <a:latin typeface="微軟正黑體" panose="020B0604030504040204" pitchFamily="34" charset="-120"/>
                <a:ea typeface="微軟正黑體" panose="020B0604030504040204" pitchFamily="34" charset="-120"/>
              </a:endParaRPr>
            </a:p>
          </p:txBody>
        </p:sp>
        <p:sp>
          <p:nvSpPr>
            <p:cNvPr id="163" name="Line 28"/>
            <p:cNvSpPr>
              <a:spLocks noChangeShapeType="1"/>
            </p:cNvSpPr>
            <p:nvPr/>
          </p:nvSpPr>
          <p:spPr bwMode="auto">
            <a:xfrm flipV="1">
              <a:off x="3879" y="2634"/>
              <a:ext cx="625" cy="1066"/>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800" kern="0">
                <a:solidFill>
                  <a:srgbClr val="40458C"/>
                </a:solidFill>
                <a:latin typeface="微軟正黑體" panose="020B0604030504040204" pitchFamily="34" charset="-120"/>
                <a:ea typeface="微軟正黑體" panose="020B0604030504040204" pitchFamily="34" charset="-120"/>
              </a:endParaRPr>
            </a:p>
          </p:txBody>
        </p:sp>
        <p:grpSp>
          <p:nvGrpSpPr>
            <p:cNvPr id="45095" name="Group 29"/>
            <p:cNvGrpSpPr>
              <a:grpSpLocks/>
            </p:cNvGrpSpPr>
            <p:nvPr/>
          </p:nvGrpSpPr>
          <p:grpSpPr bwMode="auto">
            <a:xfrm>
              <a:off x="3361" y="3666"/>
              <a:ext cx="1118" cy="611"/>
              <a:chOff x="3361" y="3666"/>
              <a:chExt cx="1118" cy="611"/>
            </a:xfrm>
          </p:grpSpPr>
          <p:sp>
            <p:nvSpPr>
              <p:cNvPr id="166" name="Rectangle 31"/>
              <p:cNvSpPr>
                <a:spLocks noChangeArrowheads="1"/>
              </p:cNvSpPr>
              <p:nvPr/>
            </p:nvSpPr>
            <p:spPr bwMode="auto">
              <a:xfrm>
                <a:off x="3361" y="3666"/>
                <a:ext cx="1118" cy="611"/>
              </a:xfrm>
              <a:prstGeom prst="rect">
                <a:avLst/>
              </a:prstGeom>
              <a:solidFill>
                <a:srgbClr val="B2B2B2"/>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sz="2800" kern="0" smtClean="0">
                  <a:solidFill>
                    <a:srgbClr val="40458C"/>
                  </a:solidFill>
                  <a:latin typeface="微軟正黑體" panose="020B0604030504040204" pitchFamily="34" charset="-120"/>
                  <a:ea typeface="微軟正黑體" panose="020B0604030504040204" pitchFamily="34" charset="-120"/>
                </a:endParaRPr>
              </a:p>
            </p:txBody>
          </p:sp>
          <p:sp>
            <p:nvSpPr>
              <p:cNvPr id="167" name="Text Box 32"/>
              <p:cNvSpPr txBox="1">
                <a:spLocks noChangeArrowheads="1"/>
              </p:cNvSpPr>
              <p:nvPr/>
            </p:nvSpPr>
            <p:spPr bwMode="auto">
              <a:xfrm>
                <a:off x="3403" y="3691"/>
                <a:ext cx="1033" cy="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dirty="0" smtClean="0">
                    <a:solidFill>
                      <a:srgbClr val="40458C"/>
                    </a:solidFill>
                    <a:latin typeface="微軟正黑體" panose="020B0604030504040204" pitchFamily="34" charset="-120"/>
                    <a:ea typeface="微軟正黑體" panose="020B0604030504040204" pitchFamily="34" charset="-120"/>
                  </a:rPr>
                  <a:t>Visibility is shown</a:t>
                </a:r>
              </a:p>
            </p:txBody>
          </p:sp>
        </p:grpSp>
      </p:grpSp>
      <p:grpSp>
        <p:nvGrpSpPr>
          <p:cNvPr id="168" name="Group 33"/>
          <p:cNvGrpSpPr>
            <a:grpSpLocks/>
          </p:cNvGrpSpPr>
          <p:nvPr/>
        </p:nvGrpSpPr>
        <p:grpSpPr bwMode="auto">
          <a:xfrm>
            <a:off x="7921625" y="3371850"/>
            <a:ext cx="2695575" cy="1903413"/>
            <a:chOff x="3679" y="1242"/>
            <a:chExt cx="1385" cy="1199"/>
          </a:xfrm>
        </p:grpSpPr>
        <p:sp>
          <p:nvSpPr>
            <p:cNvPr id="169" name="Line 34"/>
            <p:cNvSpPr>
              <a:spLocks noChangeShapeType="1"/>
            </p:cNvSpPr>
            <p:nvPr/>
          </p:nvSpPr>
          <p:spPr bwMode="auto">
            <a:xfrm flipH="1">
              <a:off x="3679" y="1890"/>
              <a:ext cx="570" cy="551"/>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800" kern="0">
                <a:solidFill>
                  <a:srgbClr val="40458C"/>
                </a:solidFill>
                <a:latin typeface="微軟正黑體" panose="020B0604030504040204" pitchFamily="34" charset="-120"/>
                <a:ea typeface="微軟正黑體" panose="020B0604030504040204" pitchFamily="34" charset="-120"/>
              </a:endParaRPr>
            </a:p>
          </p:txBody>
        </p:sp>
        <p:grpSp>
          <p:nvGrpSpPr>
            <p:cNvPr id="45090" name="Group 35"/>
            <p:cNvGrpSpPr>
              <a:grpSpLocks/>
            </p:cNvGrpSpPr>
            <p:nvPr/>
          </p:nvGrpSpPr>
          <p:grpSpPr bwMode="auto">
            <a:xfrm>
              <a:off x="3792" y="1242"/>
              <a:ext cx="1272" cy="595"/>
              <a:chOff x="3792" y="1242"/>
              <a:chExt cx="1272" cy="595"/>
            </a:xfrm>
          </p:grpSpPr>
          <p:sp>
            <p:nvSpPr>
              <p:cNvPr id="174" name="Rectangle 38"/>
              <p:cNvSpPr>
                <a:spLocks noChangeArrowheads="1"/>
              </p:cNvSpPr>
              <p:nvPr/>
            </p:nvSpPr>
            <p:spPr bwMode="auto">
              <a:xfrm>
                <a:off x="3798" y="1242"/>
                <a:ext cx="1266" cy="595"/>
              </a:xfrm>
              <a:prstGeom prst="rect">
                <a:avLst/>
              </a:prstGeom>
              <a:solidFill>
                <a:srgbClr val="B2B2B2"/>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sz="2800" kern="0" smtClean="0">
                  <a:solidFill>
                    <a:srgbClr val="40458C"/>
                  </a:solidFill>
                  <a:latin typeface="微軟正黑體" panose="020B0604030504040204" pitchFamily="34" charset="-120"/>
                  <a:ea typeface="微軟正黑體" panose="020B0604030504040204" pitchFamily="34" charset="-120"/>
                </a:endParaRPr>
              </a:p>
            </p:txBody>
          </p:sp>
          <p:sp>
            <p:nvSpPr>
              <p:cNvPr id="172" name="Text Box 39"/>
              <p:cNvSpPr txBox="1">
                <a:spLocks noChangeArrowheads="1"/>
              </p:cNvSpPr>
              <p:nvPr/>
            </p:nvSpPr>
            <p:spPr bwMode="auto">
              <a:xfrm>
                <a:off x="3792" y="1272"/>
                <a:ext cx="1193"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dirty="0" smtClean="0">
                    <a:solidFill>
                      <a:srgbClr val="40458C"/>
                    </a:solidFill>
                    <a:latin typeface="微軟正黑體" panose="020B0604030504040204" pitchFamily="34" charset="-120"/>
                    <a:ea typeface="微軟正黑體" panose="020B0604030504040204" pitchFamily="34" charset="-120"/>
                  </a:rPr>
                  <a:t>may be one or more</a:t>
                </a:r>
              </a:p>
            </p:txBody>
          </p:sp>
        </p:grpSp>
      </p:grpSp>
      <p:grpSp>
        <p:nvGrpSpPr>
          <p:cNvPr id="175" name="Group 40"/>
          <p:cNvGrpSpPr>
            <a:grpSpLocks/>
          </p:cNvGrpSpPr>
          <p:nvPr/>
        </p:nvGrpSpPr>
        <p:grpSpPr bwMode="auto">
          <a:xfrm>
            <a:off x="2852738" y="3303588"/>
            <a:ext cx="2286000" cy="2001837"/>
            <a:chOff x="763" y="1199"/>
            <a:chExt cx="1228" cy="1261"/>
          </a:xfrm>
        </p:grpSpPr>
        <p:grpSp>
          <p:nvGrpSpPr>
            <p:cNvPr id="45085" name="Group 41"/>
            <p:cNvGrpSpPr>
              <a:grpSpLocks/>
            </p:cNvGrpSpPr>
            <p:nvPr/>
          </p:nvGrpSpPr>
          <p:grpSpPr bwMode="auto">
            <a:xfrm>
              <a:off x="763" y="1199"/>
              <a:ext cx="1228" cy="588"/>
              <a:chOff x="763" y="1199"/>
              <a:chExt cx="1228" cy="588"/>
            </a:xfrm>
          </p:grpSpPr>
          <p:sp>
            <p:nvSpPr>
              <p:cNvPr id="181" name="Rectangle 44"/>
              <p:cNvSpPr>
                <a:spLocks noChangeArrowheads="1"/>
              </p:cNvSpPr>
              <p:nvPr/>
            </p:nvSpPr>
            <p:spPr bwMode="auto">
              <a:xfrm>
                <a:off x="786" y="1212"/>
                <a:ext cx="1030" cy="575"/>
              </a:xfrm>
              <a:prstGeom prst="rect">
                <a:avLst/>
              </a:prstGeom>
              <a:solidFill>
                <a:srgbClr val="B2B2B2"/>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sz="2800" kern="0" smtClean="0">
                  <a:solidFill>
                    <a:srgbClr val="40458C"/>
                  </a:solidFill>
                  <a:latin typeface="微軟正黑體" panose="020B0604030504040204" pitchFamily="34" charset="-120"/>
                  <a:ea typeface="微軟正黑體" panose="020B0604030504040204" pitchFamily="34" charset="-120"/>
                </a:endParaRPr>
              </a:p>
            </p:txBody>
          </p:sp>
          <p:sp>
            <p:nvSpPr>
              <p:cNvPr id="179" name="Text Box 45"/>
              <p:cNvSpPr txBox="1">
                <a:spLocks noChangeArrowheads="1"/>
              </p:cNvSpPr>
              <p:nvPr/>
            </p:nvSpPr>
            <p:spPr bwMode="auto">
              <a:xfrm>
                <a:off x="763" y="1199"/>
                <a:ext cx="1228"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dirty="0" smtClean="0">
                    <a:solidFill>
                      <a:srgbClr val="40458C"/>
                    </a:solidFill>
                    <a:latin typeface="微軟正黑體" panose="020B0604030504040204" pitchFamily="34" charset="-120"/>
                    <a:ea typeface="微軟正黑體" panose="020B0604030504040204" pitchFamily="34" charset="-120"/>
                  </a:rPr>
                  <a:t>must be one or more</a:t>
                </a:r>
              </a:p>
            </p:txBody>
          </p:sp>
        </p:grpSp>
        <p:sp>
          <p:nvSpPr>
            <p:cNvPr id="177" name="Line 46"/>
            <p:cNvSpPr>
              <a:spLocks noChangeShapeType="1"/>
            </p:cNvSpPr>
            <p:nvPr/>
          </p:nvSpPr>
          <p:spPr bwMode="auto">
            <a:xfrm flipH="1">
              <a:off x="1737" y="1787"/>
              <a:ext cx="12" cy="673"/>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800" kern="0">
                <a:solidFill>
                  <a:srgbClr val="40458C"/>
                </a:solidFill>
                <a:latin typeface="微軟正黑體" panose="020B0604030504040204" pitchFamily="34" charset="-120"/>
                <a:ea typeface="微軟正黑體" panose="020B0604030504040204" pitchFamily="34" charset="-120"/>
              </a:endParaRPr>
            </a:p>
          </p:txBody>
        </p:sp>
      </p:grpSp>
      <p:grpSp>
        <p:nvGrpSpPr>
          <p:cNvPr id="182" name="Group 47"/>
          <p:cNvGrpSpPr>
            <a:grpSpLocks/>
          </p:cNvGrpSpPr>
          <p:nvPr/>
        </p:nvGrpSpPr>
        <p:grpSpPr bwMode="auto">
          <a:xfrm>
            <a:off x="5502275" y="3343275"/>
            <a:ext cx="2419350" cy="1763713"/>
            <a:chOff x="2160" y="1224"/>
            <a:chExt cx="1572" cy="1111"/>
          </a:xfrm>
        </p:grpSpPr>
        <p:grpSp>
          <p:nvGrpSpPr>
            <p:cNvPr id="45079" name="Group 48"/>
            <p:cNvGrpSpPr>
              <a:grpSpLocks/>
            </p:cNvGrpSpPr>
            <p:nvPr/>
          </p:nvGrpSpPr>
          <p:grpSpPr bwMode="auto">
            <a:xfrm>
              <a:off x="2160" y="1224"/>
              <a:ext cx="1572" cy="625"/>
              <a:chOff x="2160" y="1224"/>
              <a:chExt cx="1572" cy="625"/>
            </a:xfrm>
          </p:grpSpPr>
          <p:grpSp>
            <p:nvGrpSpPr>
              <p:cNvPr id="45081" name="Group 49"/>
              <p:cNvGrpSpPr>
                <a:grpSpLocks/>
              </p:cNvGrpSpPr>
              <p:nvPr/>
            </p:nvGrpSpPr>
            <p:grpSpPr bwMode="auto">
              <a:xfrm>
                <a:off x="2166" y="1224"/>
                <a:ext cx="1566" cy="625"/>
                <a:chOff x="1056" y="3234"/>
                <a:chExt cx="1566" cy="625"/>
              </a:xfrm>
            </p:grpSpPr>
            <p:sp>
              <p:nvSpPr>
                <p:cNvPr id="187" name="Rectangle 50"/>
                <p:cNvSpPr>
                  <a:spLocks noChangeArrowheads="1"/>
                </p:cNvSpPr>
                <p:nvPr/>
              </p:nvSpPr>
              <p:spPr bwMode="auto">
                <a:xfrm>
                  <a:off x="1098" y="3252"/>
                  <a:ext cx="1524" cy="264"/>
                </a:xfrm>
                <a:prstGeom prst="rect">
                  <a:avLst/>
                </a:prstGeom>
                <a:solidFill>
                  <a:srgbClr val="808080"/>
                </a:solidFill>
                <a:ln>
                  <a:noFill/>
                </a:ln>
                <a:extLst>
                  <a:ext uri="{91240B29-F687-4F45-9708-019B960494DF}">
                    <a14:hiddenLine xmlns:a14="http://schemas.microsoft.com/office/drawing/2010/main" w="19050">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sz="2800" kern="0" smtClean="0">
                    <a:solidFill>
                      <a:srgbClr val="40458C"/>
                    </a:solidFill>
                    <a:latin typeface="微軟正黑體" panose="020B0604030504040204" pitchFamily="34" charset="-120"/>
                    <a:ea typeface="微軟正黑體" panose="020B0604030504040204" pitchFamily="34" charset="-120"/>
                  </a:endParaRPr>
                </a:p>
              </p:txBody>
            </p:sp>
            <p:sp>
              <p:nvSpPr>
                <p:cNvPr id="188" name="Rectangle 51"/>
                <p:cNvSpPr>
                  <a:spLocks noChangeArrowheads="1"/>
                </p:cNvSpPr>
                <p:nvPr/>
              </p:nvSpPr>
              <p:spPr bwMode="auto">
                <a:xfrm>
                  <a:off x="1056" y="3234"/>
                  <a:ext cx="1566" cy="625"/>
                </a:xfrm>
                <a:prstGeom prst="rect">
                  <a:avLst/>
                </a:prstGeom>
                <a:solidFill>
                  <a:srgbClr val="B2B2B2"/>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sz="2800" kern="0" smtClean="0">
                    <a:solidFill>
                      <a:srgbClr val="40458C"/>
                    </a:solidFill>
                    <a:latin typeface="微軟正黑體" panose="020B0604030504040204" pitchFamily="34" charset="-120"/>
                    <a:ea typeface="微軟正黑體" panose="020B0604030504040204" pitchFamily="34" charset="-120"/>
                  </a:endParaRPr>
                </a:p>
              </p:txBody>
            </p:sp>
          </p:grpSp>
          <p:sp>
            <p:nvSpPr>
              <p:cNvPr id="186" name="Text Box 52"/>
              <p:cNvSpPr txBox="1">
                <a:spLocks noChangeArrowheads="1"/>
              </p:cNvSpPr>
              <p:nvPr/>
            </p:nvSpPr>
            <p:spPr bwMode="auto">
              <a:xfrm>
                <a:off x="2160" y="1248"/>
                <a:ext cx="1492"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dirty="0" smtClean="0">
                    <a:solidFill>
                      <a:srgbClr val="40458C"/>
                    </a:solidFill>
                    <a:latin typeface="微軟正黑體" panose="020B0604030504040204" pitchFamily="34" charset="-120"/>
                    <a:ea typeface="微軟正黑體" panose="020B0604030504040204" pitchFamily="34" charset="-120"/>
                  </a:rPr>
                  <a:t>must be one exactly</a:t>
                </a:r>
              </a:p>
            </p:txBody>
          </p:sp>
        </p:grpSp>
        <p:sp>
          <p:nvSpPr>
            <p:cNvPr id="184" name="Line 53"/>
            <p:cNvSpPr>
              <a:spLocks noChangeShapeType="1"/>
            </p:cNvSpPr>
            <p:nvPr/>
          </p:nvSpPr>
          <p:spPr bwMode="auto">
            <a:xfrm flipH="1">
              <a:off x="2418" y="1787"/>
              <a:ext cx="0" cy="548"/>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800" kern="0">
                <a:solidFill>
                  <a:srgbClr val="40458C"/>
                </a:solidFill>
                <a:latin typeface="微軟正黑體" panose="020B0604030504040204" pitchFamily="34" charset="-120"/>
                <a:ea typeface="微軟正黑體" panose="020B0604030504040204" pitchFamily="34" charset="-120"/>
              </a:endParaRPr>
            </a:p>
          </p:txBody>
        </p:sp>
      </p:grpSp>
      <p:grpSp>
        <p:nvGrpSpPr>
          <p:cNvPr id="189" name="Group 54"/>
          <p:cNvGrpSpPr>
            <a:grpSpLocks/>
          </p:cNvGrpSpPr>
          <p:nvPr/>
        </p:nvGrpSpPr>
        <p:grpSpPr bwMode="auto">
          <a:xfrm>
            <a:off x="3373438" y="5051425"/>
            <a:ext cx="2676525" cy="3311525"/>
            <a:chOff x="1068" y="2293"/>
            <a:chExt cx="1317" cy="1987"/>
          </a:xfrm>
        </p:grpSpPr>
        <p:sp>
          <p:nvSpPr>
            <p:cNvPr id="190" name="Oval 55"/>
            <p:cNvSpPr>
              <a:spLocks noChangeArrowheads="1"/>
            </p:cNvSpPr>
            <p:nvPr/>
          </p:nvSpPr>
          <p:spPr bwMode="auto">
            <a:xfrm>
              <a:off x="1217" y="2293"/>
              <a:ext cx="330" cy="150"/>
            </a:xfrm>
            <a:prstGeom prst="ellipse">
              <a:avLst/>
            </a:prstGeom>
            <a:noFill/>
            <a:ln w="19050">
              <a:solidFill>
                <a:srgbClr val="CC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sz="2800" kern="0" smtClean="0">
                <a:solidFill>
                  <a:srgbClr val="40458C"/>
                </a:solidFill>
                <a:latin typeface="微軟正黑體" panose="020B0604030504040204" pitchFamily="34" charset="-120"/>
                <a:ea typeface="微軟正黑體" panose="020B0604030504040204" pitchFamily="34" charset="-120"/>
              </a:endParaRPr>
            </a:p>
          </p:txBody>
        </p:sp>
        <p:sp>
          <p:nvSpPr>
            <p:cNvPr id="191" name="Line 56"/>
            <p:cNvSpPr>
              <a:spLocks noChangeShapeType="1"/>
            </p:cNvSpPr>
            <p:nvPr/>
          </p:nvSpPr>
          <p:spPr bwMode="auto">
            <a:xfrm flipH="1" flipV="1">
              <a:off x="1538" y="2456"/>
              <a:ext cx="190" cy="1264"/>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800" kern="0">
                <a:solidFill>
                  <a:srgbClr val="40458C"/>
                </a:solidFill>
                <a:latin typeface="微軟正黑體" panose="020B0604030504040204" pitchFamily="34" charset="-120"/>
                <a:ea typeface="微軟正黑體" panose="020B0604030504040204" pitchFamily="34" charset="-120"/>
              </a:endParaRPr>
            </a:p>
          </p:txBody>
        </p:sp>
        <p:grpSp>
          <p:nvGrpSpPr>
            <p:cNvPr id="45076" name="Group 57"/>
            <p:cNvGrpSpPr>
              <a:grpSpLocks/>
            </p:cNvGrpSpPr>
            <p:nvPr/>
          </p:nvGrpSpPr>
          <p:grpSpPr bwMode="auto">
            <a:xfrm>
              <a:off x="1068" y="3684"/>
              <a:ext cx="1317" cy="596"/>
              <a:chOff x="1068" y="3684"/>
              <a:chExt cx="1317" cy="596"/>
            </a:xfrm>
          </p:grpSpPr>
          <p:sp>
            <p:nvSpPr>
              <p:cNvPr id="194" name="Rectangle 59"/>
              <p:cNvSpPr>
                <a:spLocks noChangeArrowheads="1"/>
              </p:cNvSpPr>
              <p:nvPr/>
            </p:nvSpPr>
            <p:spPr bwMode="auto">
              <a:xfrm>
                <a:off x="1068" y="3684"/>
                <a:ext cx="1317" cy="596"/>
              </a:xfrm>
              <a:prstGeom prst="rect">
                <a:avLst/>
              </a:prstGeom>
              <a:solidFill>
                <a:srgbClr val="B2B2B2"/>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sz="2800" kern="0" smtClean="0">
                  <a:solidFill>
                    <a:srgbClr val="40458C"/>
                  </a:solidFill>
                  <a:latin typeface="微軟正黑體" panose="020B0604030504040204" pitchFamily="34" charset="-120"/>
                  <a:ea typeface="微軟正黑體" panose="020B0604030504040204" pitchFamily="34" charset="-120"/>
                </a:endParaRPr>
              </a:p>
            </p:txBody>
          </p:sp>
          <p:sp>
            <p:nvSpPr>
              <p:cNvPr id="195" name="Text Box 60"/>
              <p:cNvSpPr txBox="1">
                <a:spLocks noChangeArrowheads="1"/>
              </p:cNvSpPr>
              <p:nvPr/>
            </p:nvSpPr>
            <p:spPr bwMode="auto">
              <a:xfrm>
                <a:off x="1110" y="3708"/>
                <a:ext cx="1192" cy="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dirty="0" smtClean="0">
                    <a:solidFill>
                      <a:srgbClr val="40458C"/>
                    </a:solidFill>
                    <a:latin typeface="微軟正黑體" panose="020B0604030504040204" pitchFamily="34" charset="-120"/>
                    <a:ea typeface="微軟正黑體" panose="020B0604030504040204" pitchFamily="34" charset="-120"/>
                  </a:rPr>
                  <a:t>Data type is shown</a:t>
                </a:r>
              </a:p>
            </p:txBody>
          </p:sp>
        </p:grpSp>
      </p:grpSp>
      <p:sp>
        <p:nvSpPr>
          <p:cNvPr id="196" name="Rectangle 7"/>
          <p:cNvSpPr>
            <a:spLocks noChangeArrowheads="1"/>
          </p:cNvSpPr>
          <p:nvPr/>
        </p:nvSpPr>
        <p:spPr bwMode="auto">
          <a:xfrm>
            <a:off x="1890713" y="2339975"/>
            <a:ext cx="1074737"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2800" kern="0" dirty="0" smtClean="0">
                <a:solidFill>
                  <a:srgbClr val="800000"/>
                </a:solidFill>
                <a:latin typeface="微軟正黑體" panose="020B0604030504040204" pitchFamily="34" charset="-120"/>
                <a:ea typeface="微軟正黑體" panose="020B0604030504040204" pitchFamily="34" charset="-120"/>
              </a:rPr>
              <a:t>UML</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175"/>
                                        </p:tgtEl>
                                        <p:attrNameLst>
                                          <p:attrName>style.visibility</p:attrName>
                                        </p:attrNameLst>
                                      </p:cBhvr>
                                      <p:to>
                                        <p:strVal val="visible"/>
                                      </p:to>
                                    </p:set>
                                    <p:animEffect transition="in" filter="wipe(up)">
                                      <p:cBhvr>
                                        <p:cTn id="7" dur="500"/>
                                        <p:tgtEl>
                                          <p:spTgt spid="175"/>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182"/>
                                        </p:tgtEl>
                                        <p:attrNameLst>
                                          <p:attrName>style.visibility</p:attrName>
                                        </p:attrNameLst>
                                      </p:cBhvr>
                                      <p:to>
                                        <p:strVal val="visible"/>
                                      </p:to>
                                    </p:set>
                                    <p:animEffect transition="in" filter="wipe(up)">
                                      <p:cBhvr>
                                        <p:cTn id="11" dur="500"/>
                                        <p:tgtEl>
                                          <p:spTgt spid="182"/>
                                        </p:tgtEl>
                                      </p:cBhvr>
                                    </p:animEffect>
                                  </p:childTnLst>
                                </p:cTn>
                              </p:par>
                            </p:childTnLst>
                          </p:cTn>
                        </p:par>
                        <p:par>
                          <p:cTn id="12" fill="hold" nodeType="afterGroup">
                            <p:stCondLst>
                              <p:cond delay="1000"/>
                            </p:stCondLst>
                            <p:childTnLst>
                              <p:par>
                                <p:cTn id="13" presetID="22" presetClass="entr" presetSubtype="1" fill="hold" nodeType="afterEffect">
                                  <p:stCondLst>
                                    <p:cond delay="0"/>
                                  </p:stCondLst>
                                  <p:childTnLst>
                                    <p:set>
                                      <p:cBhvr>
                                        <p:cTn id="14" dur="1" fill="hold">
                                          <p:stCondLst>
                                            <p:cond delay="0"/>
                                          </p:stCondLst>
                                        </p:cTn>
                                        <p:tgtEl>
                                          <p:spTgt spid="168"/>
                                        </p:tgtEl>
                                        <p:attrNameLst>
                                          <p:attrName>style.visibility</p:attrName>
                                        </p:attrNameLst>
                                      </p:cBhvr>
                                      <p:to>
                                        <p:strVal val="visible"/>
                                      </p:to>
                                    </p:set>
                                    <p:animEffect transition="in" filter="wipe(up)">
                                      <p:cBhvr>
                                        <p:cTn id="15" dur="500"/>
                                        <p:tgtEl>
                                          <p:spTgt spid="168"/>
                                        </p:tgtEl>
                                      </p:cBhvr>
                                    </p:animEffect>
                                  </p:childTnLst>
                                </p:cTn>
                              </p:par>
                            </p:childTnLst>
                          </p:cTn>
                        </p:par>
                        <p:par>
                          <p:cTn id="16" fill="hold" nodeType="afterGroup">
                            <p:stCondLst>
                              <p:cond delay="1500"/>
                            </p:stCondLst>
                            <p:childTnLst>
                              <p:par>
                                <p:cTn id="17" presetID="22" presetClass="entr" presetSubtype="4" fill="hold" nodeType="afterEffect">
                                  <p:stCondLst>
                                    <p:cond delay="0"/>
                                  </p:stCondLst>
                                  <p:childTnLst>
                                    <p:set>
                                      <p:cBhvr>
                                        <p:cTn id="18" dur="1" fill="hold">
                                          <p:stCondLst>
                                            <p:cond delay="0"/>
                                          </p:stCondLst>
                                        </p:cTn>
                                        <p:tgtEl>
                                          <p:spTgt spid="189"/>
                                        </p:tgtEl>
                                        <p:attrNameLst>
                                          <p:attrName>style.visibility</p:attrName>
                                        </p:attrNameLst>
                                      </p:cBhvr>
                                      <p:to>
                                        <p:strVal val="visible"/>
                                      </p:to>
                                    </p:set>
                                    <p:animEffect transition="in" filter="wipe(down)">
                                      <p:cBhvr>
                                        <p:cTn id="19" dur="500"/>
                                        <p:tgtEl>
                                          <p:spTgt spid="189"/>
                                        </p:tgtEl>
                                      </p:cBhvr>
                                    </p:animEffect>
                                  </p:childTnLst>
                                </p:cTn>
                              </p:par>
                            </p:childTnLst>
                          </p:cTn>
                        </p:par>
                        <p:par>
                          <p:cTn id="20" fill="hold" nodeType="afterGroup">
                            <p:stCondLst>
                              <p:cond delay="2000"/>
                            </p:stCondLst>
                            <p:childTnLst>
                              <p:par>
                                <p:cTn id="21" presetID="22" presetClass="entr" presetSubtype="4" fill="hold" nodeType="afterEffect">
                                  <p:stCondLst>
                                    <p:cond delay="0"/>
                                  </p:stCondLst>
                                  <p:childTnLst>
                                    <p:set>
                                      <p:cBhvr>
                                        <p:cTn id="22" dur="1" fill="hold">
                                          <p:stCondLst>
                                            <p:cond delay="0"/>
                                          </p:stCondLst>
                                        </p:cTn>
                                        <p:tgtEl>
                                          <p:spTgt spid="161"/>
                                        </p:tgtEl>
                                        <p:attrNameLst>
                                          <p:attrName>style.visibility</p:attrName>
                                        </p:attrNameLst>
                                      </p:cBhvr>
                                      <p:to>
                                        <p:strVal val="visible"/>
                                      </p:to>
                                    </p:set>
                                    <p:animEffect transition="in" filter="wipe(down)">
                                      <p:cBhvr>
                                        <p:cTn id="23"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47107"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47108"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47109"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47110"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47111"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47112"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3"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5405FE38-80A7-467E-A072-4CF310DE4DC5}" type="slidenum">
              <a:rPr lang="en-US" altLang="zh-TW" smtClean="0">
                <a:solidFill>
                  <a:srgbClr val="FFFFFF"/>
                </a:solidFill>
              </a:rPr>
              <a:pPr>
                <a:spcBef>
                  <a:spcPct val="0"/>
                </a:spcBef>
                <a:buFontTx/>
                <a:buNone/>
              </a:pPr>
              <a:t>20</a:t>
            </a:fld>
            <a:endParaRPr lang="zh-TW" altLang="en-US" smtClean="0"/>
          </a:p>
        </p:txBody>
      </p:sp>
      <p:sp>
        <p:nvSpPr>
          <p:cNvPr id="47114"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dirty="0">
                <a:cs typeface="Times New Roman" panose="02020603050405020304" pitchFamily="18" charset="0"/>
              </a:rPr>
              <a:t>常見表示法</a:t>
            </a:r>
            <a:r>
              <a:rPr lang="en-US" altLang="zh-TW" sz="4800" dirty="0" smtClean="0">
                <a:cs typeface="Times New Roman" panose="02020603050405020304" pitchFamily="18" charset="0"/>
              </a:rPr>
              <a:t>-3</a:t>
            </a:r>
            <a:endParaRPr lang="zh-TW" altLang="en-US" dirty="0">
              <a:cs typeface="Times New Roman" panose="02020603050405020304" pitchFamily="18" charset="0"/>
            </a:endParaRPr>
          </a:p>
        </p:txBody>
      </p:sp>
      <p:sp>
        <p:nvSpPr>
          <p:cNvPr id="196" name="Rectangle 7"/>
          <p:cNvSpPr>
            <a:spLocks noChangeArrowheads="1"/>
          </p:cNvSpPr>
          <p:nvPr/>
        </p:nvSpPr>
        <p:spPr bwMode="auto">
          <a:xfrm>
            <a:off x="1890713" y="2339975"/>
            <a:ext cx="4049712"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2800" kern="0" dirty="0" smtClean="0">
                <a:solidFill>
                  <a:srgbClr val="800000"/>
                </a:solidFill>
                <a:latin typeface="微軟正黑體" panose="020B0604030504040204" pitchFamily="34" charset="-120"/>
                <a:ea typeface="微軟正黑體" panose="020B0604030504040204" pitchFamily="34" charset="-120"/>
              </a:rPr>
              <a:t>Barker/Oracle/SSADM</a:t>
            </a:r>
          </a:p>
        </p:txBody>
      </p:sp>
      <p:grpSp>
        <p:nvGrpSpPr>
          <p:cNvPr id="98" name="Group 6"/>
          <p:cNvGrpSpPr>
            <a:grpSpLocks/>
          </p:cNvGrpSpPr>
          <p:nvPr/>
        </p:nvGrpSpPr>
        <p:grpSpPr bwMode="auto">
          <a:xfrm>
            <a:off x="2463800" y="4184650"/>
            <a:ext cx="1754188" cy="1514475"/>
            <a:chOff x="1080" y="1752"/>
            <a:chExt cx="696" cy="954"/>
          </a:xfrm>
        </p:grpSpPr>
        <p:sp>
          <p:nvSpPr>
            <p:cNvPr id="99" name="Line 7"/>
            <p:cNvSpPr>
              <a:spLocks noChangeShapeType="1"/>
            </p:cNvSpPr>
            <p:nvPr/>
          </p:nvSpPr>
          <p:spPr bwMode="auto">
            <a:xfrm>
              <a:off x="1683" y="2020"/>
              <a:ext cx="27" cy="686"/>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000" kern="0">
                <a:solidFill>
                  <a:srgbClr val="40458C"/>
                </a:solidFill>
                <a:latin typeface="微軟正黑體" panose="020B0604030504040204" pitchFamily="34" charset="-120"/>
                <a:ea typeface="微軟正黑體" panose="020B0604030504040204" pitchFamily="34" charset="-120"/>
              </a:endParaRPr>
            </a:p>
          </p:txBody>
        </p:sp>
        <p:grpSp>
          <p:nvGrpSpPr>
            <p:cNvPr id="47136" name="Group 8"/>
            <p:cNvGrpSpPr>
              <a:grpSpLocks/>
            </p:cNvGrpSpPr>
            <p:nvPr/>
          </p:nvGrpSpPr>
          <p:grpSpPr bwMode="auto">
            <a:xfrm>
              <a:off x="1080" y="1752"/>
              <a:ext cx="696" cy="252"/>
              <a:chOff x="1080" y="1752"/>
              <a:chExt cx="696" cy="252"/>
            </a:xfrm>
          </p:grpSpPr>
          <p:sp>
            <p:nvSpPr>
              <p:cNvPr id="104" name="Rectangle 11"/>
              <p:cNvSpPr>
                <a:spLocks noChangeArrowheads="1"/>
              </p:cNvSpPr>
              <p:nvPr/>
            </p:nvSpPr>
            <p:spPr bwMode="auto">
              <a:xfrm>
                <a:off x="1086" y="1752"/>
                <a:ext cx="690" cy="252"/>
              </a:xfrm>
              <a:prstGeom prst="rect">
                <a:avLst/>
              </a:prstGeom>
              <a:solidFill>
                <a:srgbClr val="B2B2B2"/>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sz="2000" kern="0" smtClean="0">
                  <a:solidFill>
                    <a:srgbClr val="40458C"/>
                  </a:solidFill>
                  <a:latin typeface="微軟正黑體" panose="020B0604030504040204" pitchFamily="34" charset="-120"/>
                  <a:ea typeface="微軟正黑體" panose="020B0604030504040204" pitchFamily="34" charset="-120"/>
                </a:endParaRPr>
              </a:p>
            </p:txBody>
          </p:sp>
          <p:sp>
            <p:nvSpPr>
              <p:cNvPr id="102" name="Text Box 12"/>
              <p:cNvSpPr txBox="1">
                <a:spLocks noChangeArrowheads="1"/>
              </p:cNvSpPr>
              <p:nvPr/>
            </p:nvSpPr>
            <p:spPr bwMode="auto">
              <a:xfrm>
                <a:off x="1080" y="1752"/>
                <a:ext cx="696"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2000" kern="0" dirty="0" smtClean="0">
                    <a:solidFill>
                      <a:srgbClr val="40458C"/>
                    </a:solidFill>
                    <a:latin typeface="微軟正黑體" panose="020B0604030504040204" pitchFamily="34" charset="-120"/>
                    <a:ea typeface="微軟正黑體" panose="020B0604030504040204" pitchFamily="34" charset="-120"/>
                  </a:rPr>
                  <a:t>one or more</a:t>
                </a:r>
              </a:p>
            </p:txBody>
          </p:sp>
        </p:grpSp>
      </p:grpSp>
      <p:grpSp>
        <p:nvGrpSpPr>
          <p:cNvPr id="105" name="Group 13"/>
          <p:cNvGrpSpPr>
            <a:grpSpLocks/>
          </p:cNvGrpSpPr>
          <p:nvPr/>
        </p:nvGrpSpPr>
        <p:grpSpPr bwMode="auto">
          <a:xfrm>
            <a:off x="4965700" y="4184650"/>
            <a:ext cx="2357438" cy="1609725"/>
            <a:chOff x="2094" y="1722"/>
            <a:chExt cx="988" cy="1014"/>
          </a:xfrm>
        </p:grpSpPr>
        <p:sp>
          <p:nvSpPr>
            <p:cNvPr id="106" name="Line 14"/>
            <p:cNvSpPr>
              <a:spLocks noChangeShapeType="1"/>
            </p:cNvSpPr>
            <p:nvPr/>
          </p:nvSpPr>
          <p:spPr bwMode="auto">
            <a:xfrm>
              <a:off x="2228" y="1981"/>
              <a:ext cx="191" cy="755"/>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000" kern="0">
                <a:solidFill>
                  <a:srgbClr val="40458C"/>
                </a:solidFill>
                <a:latin typeface="微軟正黑體" panose="020B0604030504040204" pitchFamily="34" charset="-120"/>
                <a:ea typeface="微軟正黑體" panose="020B0604030504040204" pitchFamily="34" charset="-120"/>
              </a:endParaRPr>
            </a:p>
          </p:txBody>
        </p:sp>
        <p:grpSp>
          <p:nvGrpSpPr>
            <p:cNvPr id="47132" name="Group 15"/>
            <p:cNvGrpSpPr>
              <a:grpSpLocks/>
            </p:cNvGrpSpPr>
            <p:nvPr/>
          </p:nvGrpSpPr>
          <p:grpSpPr bwMode="auto">
            <a:xfrm>
              <a:off x="2094" y="1722"/>
              <a:ext cx="988" cy="288"/>
              <a:chOff x="2094" y="1722"/>
              <a:chExt cx="988" cy="288"/>
            </a:xfrm>
          </p:grpSpPr>
          <p:sp>
            <p:nvSpPr>
              <p:cNvPr id="111" name="Rectangle 18"/>
              <p:cNvSpPr>
                <a:spLocks noChangeArrowheads="1"/>
              </p:cNvSpPr>
              <p:nvPr/>
            </p:nvSpPr>
            <p:spPr bwMode="auto">
              <a:xfrm>
                <a:off x="2100" y="1722"/>
                <a:ext cx="909" cy="252"/>
              </a:xfrm>
              <a:prstGeom prst="rect">
                <a:avLst/>
              </a:prstGeom>
              <a:solidFill>
                <a:srgbClr val="B2B2B2"/>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sz="2000" kern="0" smtClean="0">
                  <a:solidFill>
                    <a:srgbClr val="40458C"/>
                  </a:solidFill>
                  <a:latin typeface="微軟正黑體" panose="020B0604030504040204" pitchFamily="34" charset="-120"/>
                  <a:ea typeface="微軟正黑體" panose="020B0604030504040204" pitchFamily="34" charset="-120"/>
                </a:endParaRPr>
              </a:p>
            </p:txBody>
          </p:sp>
          <p:sp>
            <p:nvSpPr>
              <p:cNvPr id="109" name="Text Box 19"/>
              <p:cNvSpPr txBox="1">
                <a:spLocks noChangeArrowheads="1"/>
              </p:cNvSpPr>
              <p:nvPr/>
            </p:nvSpPr>
            <p:spPr bwMode="auto">
              <a:xfrm>
                <a:off x="2094" y="1758"/>
                <a:ext cx="988"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2000" kern="0" dirty="0" smtClean="0">
                    <a:solidFill>
                      <a:srgbClr val="40458C"/>
                    </a:solidFill>
                    <a:latin typeface="微軟正黑體" panose="020B0604030504040204" pitchFamily="34" charset="-120"/>
                    <a:ea typeface="微軟正黑體" panose="020B0604030504040204" pitchFamily="34" charset="-120"/>
                  </a:rPr>
                  <a:t>one and only one</a:t>
                </a:r>
              </a:p>
            </p:txBody>
          </p:sp>
        </p:grpSp>
      </p:grpSp>
      <p:grpSp>
        <p:nvGrpSpPr>
          <p:cNvPr id="112" name="Group 20"/>
          <p:cNvGrpSpPr>
            <a:grpSpLocks/>
          </p:cNvGrpSpPr>
          <p:nvPr/>
        </p:nvGrpSpPr>
        <p:grpSpPr bwMode="auto">
          <a:xfrm>
            <a:off x="8816975" y="4184650"/>
            <a:ext cx="2574925" cy="1609725"/>
            <a:chOff x="4169" y="2070"/>
            <a:chExt cx="960" cy="1014"/>
          </a:xfrm>
        </p:grpSpPr>
        <p:sp>
          <p:nvSpPr>
            <p:cNvPr id="113" name="Line 21"/>
            <p:cNvSpPr>
              <a:spLocks noChangeShapeType="1"/>
            </p:cNvSpPr>
            <p:nvPr/>
          </p:nvSpPr>
          <p:spPr bwMode="auto">
            <a:xfrm flipH="1">
              <a:off x="4434" y="2330"/>
              <a:ext cx="0" cy="754"/>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000" kern="0">
                <a:solidFill>
                  <a:srgbClr val="40458C"/>
                </a:solidFill>
                <a:latin typeface="微軟正黑體" panose="020B0604030504040204" pitchFamily="34" charset="-120"/>
                <a:ea typeface="微軟正黑體" panose="020B0604030504040204" pitchFamily="34" charset="-120"/>
              </a:endParaRPr>
            </a:p>
          </p:txBody>
        </p:sp>
        <p:grpSp>
          <p:nvGrpSpPr>
            <p:cNvPr id="47128" name="Group 22"/>
            <p:cNvGrpSpPr>
              <a:grpSpLocks/>
            </p:cNvGrpSpPr>
            <p:nvPr/>
          </p:nvGrpSpPr>
          <p:grpSpPr bwMode="auto">
            <a:xfrm>
              <a:off x="4169" y="2070"/>
              <a:ext cx="960" cy="260"/>
              <a:chOff x="4169" y="2070"/>
              <a:chExt cx="960" cy="260"/>
            </a:xfrm>
          </p:grpSpPr>
          <p:sp>
            <p:nvSpPr>
              <p:cNvPr id="118" name="Rectangle 25"/>
              <p:cNvSpPr>
                <a:spLocks noChangeArrowheads="1"/>
              </p:cNvSpPr>
              <p:nvPr/>
            </p:nvSpPr>
            <p:spPr bwMode="auto">
              <a:xfrm>
                <a:off x="4169" y="2070"/>
                <a:ext cx="886" cy="252"/>
              </a:xfrm>
              <a:prstGeom prst="rect">
                <a:avLst/>
              </a:prstGeom>
              <a:solidFill>
                <a:srgbClr val="B2B2B2"/>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sz="2000" kern="0" smtClean="0">
                  <a:solidFill>
                    <a:srgbClr val="40458C"/>
                  </a:solidFill>
                  <a:latin typeface="微軟正黑體" panose="020B0604030504040204" pitchFamily="34" charset="-120"/>
                  <a:ea typeface="微軟正黑體" panose="020B0604030504040204" pitchFamily="34" charset="-120"/>
                </a:endParaRPr>
              </a:p>
            </p:txBody>
          </p:sp>
          <p:sp>
            <p:nvSpPr>
              <p:cNvPr id="116" name="Text Box 26"/>
              <p:cNvSpPr txBox="1">
                <a:spLocks noChangeArrowheads="1"/>
              </p:cNvSpPr>
              <p:nvPr/>
            </p:nvSpPr>
            <p:spPr bwMode="auto">
              <a:xfrm>
                <a:off x="4209" y="2078"/>
                <a:ext cx="920"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2000" kern="0" dirty="0" smtClean="0">
                    <a:solidFill>
                      <a:srgbClr val="40458C"/>
                    </a:solidFill>
                    <a:latin typeface="微軟正黑體" panose="020B0604030504040204" pitchFamily="34" charset="-120"/>
                    <a:ea typeface="微軟正黑體" panose="020B0604030504040204" pitchFamily="34" charset="-120"/>
                  </a:rPr>
                  <a:t>opposite may be</a:t>
                </a:r>
              </a:p>
            </p:txBody>
          </p:sp>
        </p:grpSp>
      </p:grpSp>
      <p:grpSp>
        <p:nvGrpSpPr>
          <p:cNvPr id="119" name="Group 27"/>
          <p:cNvGrpSpPr>
            <a:grpSpLocks/>
          </p:cNvGrpSpPr>
          <p:nvPr/>
        </p:nvGrpSpPr>
        <p:grpSpPr bwMode="auto">
          <a:xfrm>
            <a:off x="7321550" y="3200400"/>
            <a:ext cx="2305050" cy="2593975"/>
            <a:chOff x="3438" y="1308"/>
            <a:chExt cx="1452" cy="1634"/>
          </a:xfrm>
        </p:grpSpPr>
        <p:sp>
          <p:nvSpPr>
            <p:cNvPr id="120" name="Line 28"/>
            <p:cNvSpPr>
              <a:spLocks noChangeShapeType="1"/>
            </p:cNvSpPr>
            <p:nvPr/>
          </p:nvSpPr>
          <p:spPr bwMode="auto">
            <a:xfrm>
              <a:off x="3810" y="1506"/>
              <a:ext cx="321" cy="1436"/>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000" kern="0">
                <a:solidFill>
                  <a:srgbClr val="40458C"/>
                </a:solidFill>
                <a:latin typeface="微軟正黑體" panose="020B0604030504040204" pitchFamily="34" charset="-120"/>
                <a:ea typeface="微軟正黑體" panose="020B0604030504040204" pitchFamily="34" charset="-120"/>
              </a:endParaRPr>
            </a:p>
          </p:txBody>
        </p:sp>
        <p:grpSp>
          <p:nvGrpSpPr>
            <p:cNvPr id="47122" name="Group 29"/>
            <p:cNvGrpSpPr>
              <a:grpSpLocks/>
            </p:cNvGrpSpPr>
            <p:nvPr/>
          </p:nvGrpSpPr>
          <p:grpSpPr bwMode="auto">
            <a:xfrm>
              <a:off x="3438" y="1308"/>
              <a:ext cx="1452" cy="282"/>
              <a:chOff x="3438" y="1308"/>
              <a:chExt cx="1452" cy="282"/>
            </a:xfrm>
          </p:grpSpPr>
          <p:grpSp>
            <p:nvGrpSpPr>
              <p:cNvPr id="47123" name="Group 30"/>
              <p:cNvGrpSpPr>
                <a:grpSpLocks/>
              </p:cNvGrpSpPr>
              <p:nvPr/>
            </p:nvGrpSpPr>
            <p:grpSpPr bwMode="auto">
              <a:xfrm>
                <a:off x="3468" y="1308"/>
                <a:ext cx="1326" cy="282"/>
                <a:chOff x="1056" y="3234"/>
                <a:chExt cx="1695" cy="282"/>
              </a:xfrm>
            </p:grpSpPr>
            <p:sp>
              <p:nvSpPr>
                <p:cNvPr id="124" name="Rectangle 31"/>
                <p:cNvSpPr>
                  <a:spLocks noChangeArrowheads="1"/>
                </p:cNvSpPr>
                <p:nvPr/>
              </p:nvSpPr>
              <p:spPr bwMode="auto">
                <a:xfrm>
                  <a:off x="1098" y="3252"/>
                  <a:ext cx="1254" cy="264"/>
                </a:xfrm>
                <a:prstGeom prst="rect">
                  <a:avLst/>
                </a:prstGeom>
                <a:solidFill>
                  <a:srgbClr val="808080"/>
                </a:solidFill>
                <a:ln>
                  <a:noFill/>
                </a:ln>
                <a:extLst>
                  <a:ext uri="{91240B29-F687-4F45-9708-019B960494DF}">
                    <a14:hiddenLine xmlns:a14="http://schemas.microsoft.com/office/drawing/2010/main" w="19050">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sz="2000" kern="0" smtClean="0">
                    <a:solidFill>
                      <a:srgbClr val="40458C"/>
                    </a:solidFill>
                    <a:latin typeface="微軟正黑體" panose="020B0604030504040204" pitchFamily="34" charset="-120"/>
                    <a:ea typeface="微軟正黑體" panose="020B0604030504040204" pitchFamily="34" charset="-120"/>
                  </a:endParaRPr>
                </a:p>
              </p:txBody>
            </p:sp>
            <p:sp>
              <p:nvSpPr>
                <p:cNvPr id="125" name="Rectangle 32"/>
                <p:cNvSpPr>
                  <a:spLocks noChangeArrowheads="1"/>
                </p:cNvSpPr>
                <p:nvPr/>
              </p:nvSpPr>
              <p:spPr bwMode="auto">
                <a:xfrm>
                  <a:off x="1056" y="3234"/>
                  <a:ext cx="1695" cy="282"/>
                </a:xfrm>
                <a:prstGeom prst="rect">
                  <a:avLst/>
                </a:prstGeom>
                <a:solidFill>
                  <a:srgbClr val="B2B2B2"/>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sz="2000" kern="0" smtClean="0">
                    <a:solidFill>
                      <a:srgbClr val="40458C"/>
                    </a:solidFill>
                    <a:latin typeface="微軟正黑體" panose="020B0604030504040204" pitchFamily="34" charset="-120"/>
                    <a:ea typeface="微軟正黑體" panose="020B0604030504040204" pitchFamily="34" charset="-120"/>
                  </a:endParaRPr>
                </a:p>
              </p:txBody>
            </p:sp>
          </p:grpSp>
          <p:sp>
            <p:nvSpPr>
              <p:cNvPr id="123" name="Text Box 33"/>
              <p:cNvSpPr txBox="1">
                <a:spLocks noChangeArrowheads="1"/>
              </p:cNvSpPr>
              <p:nvPr/>
            </p:nvSpPr>
            <p:spPr bwMode="auto">
              <a:xfrm>
                <a:off x="3438" y="1338"/>
                <a:ext cx="145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800" kern="0" dirty="0" smtClean="0">
                    <a:solidFill>
                      <a:srgbClr val="40458C"/>
                    </a:solidFill>
                    <a:latin typeface="微軟正黑體" panose="020B0604030504040204" pitchFamily="34" charset="-120"/>
                    <a:ea typeface="微軟正黑體" panose="020B0604030504040204" pitchFamily="34" charset="-120"/>
                  </a:rPr>
                  <a:t>opposite must be</a:t>
                </a:r>
              </a:p>
            </p:txBody>
          </p:sp>
        </p:grpSp>
      </p:grpSp>
      <p:grpSp>
        <p:nvGrpSpPr>
          <p:cNvPr id="4" name="群組 3"/>
          <p:cNvGrpSpPr/>
          <p:nvPr/>
        </p:nvGrpSpPr>
        <p:grpSpPr>
          <a:xfrm>
            <a:off x="2087563" y="5124450"/>
            <a:ext cx="9447212" cy="1538288"/>
            <a:chOff x="2087563" y="5124450"/>
            <a:chExt cx="9447212" cy="1538288"/>
          </a:xfrm>
        </p:grpSpPr>
        <p:pic>
          <p:nvPicPr>
            <p:cNvPr id="4711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7563" y="5124450"/>
              <a:ext cx="9447212"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直線接點 2"/>
            <p:cNvCxnSpPr/>
            <p:nvPr/>
          </p:nvCxnSpPr>
          <p:spPr>
            <a:xfrm>
              <a:off x="4051642" y="5889625"/>
              <a:ext cx="1765731" cy="0"/>
            </a:xfrm>
            <a:prstGeom prst="line">
              <a:avLst/>
            </a:prstGeom>
            <a:ln w="19050"/>
          </p:spPr>
          <p:style>
            <a:lnRef idx="1">
              <a:schemeClr val="dk1"/>
            </a:lnRef>
            <a:fillRef idx="0">
              <a:schemeClr val="dk1"/>
            </a:fillRef>
            <a:effectRef idx="0">
              <a:schemeClr val="dk1"/>
            </a:effectRef>
            <a:fontRef idx="minor">
              <a:schemeClr val="tx1"/>
            </a:fontRef>
          </p:style>
        </p:cxn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wipe(up)">
                                      <p:cBhvr>
                                        <p:cTn id="7" dur="500"/>
                                        <p:tgtEl>
                                          <p:spTgt spid="98"/>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105"/>
                                        </p:tgtEl>
                                        <p:attrNameLst>
                                          <p:attrName>style.visibility</p:attrName>
                                        </p:attrNameLst>
                                      </p:cBhvr>
                                      <p:to>
                                        <p:strVal val="visible"/>
                                      </p:to>
                                    </p:set>
                                    <p:animEffect transition="in" filter="wipe(up)">
                                      <p:cBhvr>
                                        <p:cTn id="11" dur="500"/>
                                        <p:tgtEl>
                                          <p:spTgt spid="105"/>
                                        </p:tgtEl>
                                      </p:cBhvr>
                                    </p:animEffect>
                                  </p:childTnLst>
                                </p:cTn>
                              </p:par>
                            </p:childTnLst>
                          </p:cTn>
                        </p:par>
                        <p:par>
                          <p:cTn id="12" fill="hold" nodeType="afterGroup">
                            <p:stCondLst>
                              <p:cond delay="1000"/>
                            </p:stCondLst>
                            <p:childTnLst>
                              <p:par>
                                <p:cTn id="13" presetID="22" presetClass="entr" presetSubtype="1" fill="hold" nodeType="afterEffect">
                                  <p:stCondLst>
                                    <p:cond delay="0"/>
                                  </p:stCondLst>
                                  <p:childTnLst>
                                    <p:set>
                                      <p:cBhvr>
                                        <p:cTn id="14" dur="1" fill="hold">
                                          <p:stCondLst>
                                            <p:cond delay="0"/>
                                          </p:stCondLst>
                                        </p:cTn>
                                        <p:tgtEl>
                                          <p:spTgt spid="119"/>
                                        </p:tgtEl>
                                        <p:attrNameLst>
                                          <p:attrName>style.visibility</p:attrName>
                                        </p:attrNameLst>
                                      </p:cBhvr>
                                      <p:to>
                                        <p:strVal val="visible"/>
                                      </p:to>
                                    </p:set>
                                    <p:animEffect transition="in" filter="wipe(up)">
                                      <p:cBhvr>
                                        <p:cTn id="15" dur="500"/>
                                        <p:tgtEl>
                                          <p:spTgt spid="119"/>
                                        </p:tgtEl>
                                      </p:cBhvr>
                                    </p:animEffect>
                                  </p:childTnLst>
                                </p:cTn>
                              </p:par>
                            </p:childTnLst>
                          </p:cTn>
                        </p:par>
                        <p:par>
                          <p:cTn id="16" fill="hold" nodeType="afterGroup">
                            <p:stCondLst>
                              <p:cond delay="1500"/>
                            </p:stCondLst>
                            <p:childTnLst>
                              <p:par>
                                <p:cTn id="17" presetID="22" presetClass="entr" presetSubtype="1" fill="hold" nodeType="afterEffect">
                                  <p:stCondLst>
                                    <p:cond delay="0"/>
                                  </p:stCondLst>
                                  <p:childTnLst>
                                    <p:set>
                                      <p:cBhvr>
                                        <p:cTn id="18" dur="1" fill="hold">
                                          <p:stCondLst>
                                            <p:cond delay="0"/>
                                          </p:stCondLst>
                                        </p:cTn>
                                        <p:tgtEl>
                                          <p:spTgt spid="112"/>
                                        </p:tgtEl>
                                        <p:attrNameLst>
                                          <p:attrName>style.visibility</p:attrName>
                                        </p:attrNameLst>
                                      </p:cBhvr>
                                      <p:to>
                                        <p:strVal val="visible"/>
                                      </p:to>
                                    </p:set>
                                    <p:animEffect transition="in" filter="wipe(up)">
                                      <p:cBhvr>
                                        <p:cTn id="19"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49155"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49156"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49157"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49158"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49159"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49160"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1"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5F4BF2BF-7EE9-40E6-96B1-871CF23BB17B}" type="slidenum">
              <a:rPr lang="en-US" altLang="zh-TW" smtClean="0">
                <a:solidFill>
                  <a:srgbClr val="FFFFFF"/>
                </a:solidFill>
              </a:rPr>
              <a:pPr>
                <a:spcBef>
                  <a:spcPct val="0"/>
                </a:spcBef>
                <a:buFontTx/>
                <a:buNone/>
              </a:pPr>
              <a:t>21</a:t>
            </a:fld>
            <a:endParaRPr lang="zh-TW" altLang="en-US" smtClean="0"/>
          </a:p>
        </p:txBody>
      </p:sp>
      <p:sp>
        <p:nvSpPr>
          <p:cNvPr id="49162"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常見表示法彙整</a:t>
            </a:r>
            <a:endParaRPr lang="zh-TW" altLang="en-US"/>
          </a:p>
        </p:txBody>
      </p:sp>
      <p:grpSp>
        <p:nvGrpSpPr>
          <p:cNvPr id="41" name="Group 5"/>
          <p:cNvGrpSpPr>
            <a:grpSpLocks/>
          </p:cNvGrpSpPr>
          <p:nvPr/>
        </p:nvGrpSpPr>
        <p:grpSpPr bwMode="auto">
          <a:xfrm>
            <a:off x="7012782" y="2187575"/>
            <a:ext cx="3910013" cy="1131888"/>
            <a:chOff x="804" y="2471"/>
            <a:chExt cx="1688" cy="535"/>
          </a:xfrm>
        </p:grpSpPr>
        <p:sp>
          <p:nvSpPr>
            <p:cNvPr id="42" name="Text Box 6"/>
            <p:cNvSpPr txBox="1">
              <a:spLocks noChangeArrowheads="1"/>
            </p:cNvSpPr>
            <p:nvPr/>
          </p:nvSpPr>
          <p:spPr bwMode="auto">
            <a:xfrm>
              <a:off x="804" y="2860"/>
              <a:ext cx="1688"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algn="ct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UML</a:t>
              </a:r>
              <a:endParaRPr kumimoji="0" lang="en-US" altLang="zh-TW" kern="0" smtClean="0">
                <a:solidFill>
                  <a:srgbClr val="40458C"/>
                </a:solidFill>
                <a:latin typeface="微軟正黑體" panose="020B0604030504040204" pitchFamily="34" charset="-120"/>
                <a:ea typeface="微軟正黑體" panose="020B0604030504040204" pitchFamily="34" charset="-120"/>
              </a:endParaRPr>
            </a:p>
          </p:txBody>
        </p:sp>
        <p:grpSp>
          <p:nvGrpSpPr>
            <p:cNvPr id="49231" name="Group 7"/>
            <p:cNvGrpSpPr>
              <a:grpSpLocks/>
            </p:cNvGrpSpPr>
            <p:nvPr/>
          </p:nvGrpSpPr>
          <p:grpSpPr bwMode="auto">
            <a:xfrm>
              <a:off x="969" y="2471"/>
              <a:ext cx="1404" cy="404"/>
              <a:chOff x="969" y="2471"/>
              <a:chExt cx="1404" cy="404"/>
            </a:xfrm>
          </p:grpSpPr>
          <p:sp>
            <p:nvSpPr>
              <p:cNvPr id="44" name="Rectangle 8"/>
              <p:cNvSpPr>
                <a:spLocks noChangeArrowheads="1"/>
              </p:cNvSpPr>
              <p:nvPr/>
            </p:nvSpPr>
            <p:spPr bwMode="auto">
              <a:xfrm>
                <a:off x="989" y="2499"/>
                <a:ext cx="1384" cy="376"/>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45" name="Rectangle 9"/>
              <p:cNvSpPr>
                <a:spLocks noChangeArrowheads="1"/>
              </p:cNvSpPr>
              <p:nvPr/>
            </p:nvSpPr>
            <p:spPr bwMode="auto">
              <a:xfrm>
                <a:off x="969" y="2471"/>
                <a:ext cx="1375" cy="376"/>
              </a:xfrm>
              <a:prstGeom prst="rect">
                <a:avLst/>
              </a:prstGeom>
              <a:gradFill rotWithShape="0">
                <a:gsLst>
                  <a:gs pos="0">
                    <a:srgbClr val="FFFFFF"/>
                  </a:gs>
                  <a:gs pos="50000">
                    <a:srgbClr val="B2B2B2"/>
                  </a:gs>
                  <a:gs pos="100000">
                    <a:srgbClr val="FFFFFF"/>
                  </a:gs>
                </a:gsLst>
                <a:lin ang="2700000" scaled="1"/>
              </a:gradFill>
              <a:ln w="9525">
                <a:solidFill>
                  <a:srgbClr val="40458C"/>
                </a:solidFill>
                <a:miter lim="800000"/>
                <a:headEnd/>
                <a:tailEnd/>
              </a:ln>
              <a:effec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46" name="Text Box 10"/>
              <p:cNvSpPr txBox="1">
                <a:spLocks noChangeArrowheads="1"/>
              </p:cNvSpPr>
              <p:nvPr/>
            </p:nvSpPr>
            <p:spPr bwMode="auto">
              <a:xfrm>
                <a:off x="1420" y="2554"/>
                <a:ext cx="327"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900" kern="0" smtClean="0">
                    <a:solidFill>
                      <a:srgbClr val="40458C"/>
                    </a:solidFill>
                    <a:latin typeface="微軟正黑體" panose="020B0604030504040204" pitchFamily="34" charset="-120"/>
                    <a:ea typeface="微軟正黑體" panose="020B0604030504040204" pitchFamily="34" charset="-120"/>
                  </a:rPr>
                  <a:t>0..*</a:t>
                </a:r>
                <a:endParaRPr kumimoji="0" lang="en-US" altLang="zh-TW" kern="0" smtClean="0">
                  <a:solidFill>
                    <a:srgbClr val="40458C"/>
                  </a:solidFill>
                  <a:latin typeface="微軟正黑體" panose="020B0604030504040204" pitchFamily="34" charset="-120"/>
                  <a:ea typeface="微軟正黑體" panose="020B0604030504040204" pitchFamily="34" charset="-120"/>
                </a:endParaRPr>
              </a:p>
            </p:txBody>
          </p:sp>
          <p:sp>
            <p:nvSpPr>
              <p:cNvPr id="47" name="Text Box 11"/>
              <p:cNvSpPr txBox="1">
                <a:spLocks noChangeArrowheads="1"/>
              </p:cNvSpPr>
              <p:nvPr/>
            </p:nvSpPr>
            <p:spPr bwMode="auto">
              <a:xfrm>
                <a:off x="1725" y="2555"/>
                <a:ext cx="273"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900" kern="0" smtClean="0">
                    <a:solidFill>
                      <a:srgbClr val="40458C"/>
                    </a:solidFill>
                    <a:latin typeface="微軟正黑體" panose="020B0604030504040204" pitchFamily="34" charset="-120"/>
                    <a:ea typeface="微軟正黑體" panose="020B0604030504040204" pitchFamily="34" charset="-120"/>
                  </a:rPr>
                  <a:t>1..1</a:t>
                </a:r>
              </a:p>
            </p:txBody>
          </p:sp>
          <p:sp>
            <p:nvSpPr>
              <p:cNvPr id="48" name="Line 12"/>
              <p:cNvSpPr>
                <a:spLocks noChangeShapeType="1"/>
              </p:cNvSpPr>
              <p:nvPr/>
            </p:nvSpPr>
            <p:spPr bwMode="auto">
              <a:xfrm>
                <a:off x="1431" y="2667"/>
                <a:ext cx="515" cy="0"/>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49" name="AutoShape 13"/>
              <p:cNvSpPr>
                <a:spLocks noChangeArrowheads="1"/>
              </p:cNvSpPr>
              <p:nvPr/>
            </p:nvSpPr>
            <p:spPr bwMode="auto">
              <a:xfrm>
                <a:off x="1039" y="2562"/>
                <a:ext cx="413" cy="210"/>
              </a:xfrm>
              <a:prstGeom prst="roundRect">
                <a:avLst>
                  <a:gd name="adj" fmla="val 0"/>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50" name="AutoShape 14"/>
              <p:cNvSpPr>
                <a:spLocks noChangeArrowheads="1"/>
              </p:cNvSpPr>
              <p:nvPr/>
            </p:nvSpPr>
            <p:spPr bwMode="auto">
              <a:xfrm>
                <a:off x="1926" y="2562"/>
                <a:ext cx="341" cy="210"/>
              </a:xfrm>
              <a:prstGeom prst="roundRect">
                <a:avLst>
                  <a:gd name="adj" fmla="val 0"/>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51" name="Line 15"/>
              <p:cNvSpPr>
                <a:spLocks noChangeShapeType="1"/>
              </p:cNvSpPr>
              <p:nvPr/>
            </p:nvSpPr>
            <p:spPr bwMode="auto">
              <a:xfrm>
                <a:off x="1926" y="2643"/>
                <a:ext cx="344" cy="0"/>
              </a:xfrm>
              <a:prstGeom prst="line">
                <a:avLst/>
              </a:prstGeom>
              <a:noFill/>
              <a:ln w="9525">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52" name="Line 16"/>
              <p:cNvSpPr>
                <a:spLocks noChangeShapeType="1"/>
              </p:cNvSpPr>
              <p:nvPr/>
            </p:nvSpPr>
            <p:spPr bwMode="auto">
              <a:xfrm>
                <a:off x="1038" y="2644"/>
                <a:ext cx="411" cy="0"/>
              </a:xfrm>
              <a:prstGeom prst="line">
                <a:avLst/>
              </a:prstGeom>
              <a:noFill/>
              <a:ln w="9525">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grpSp>
      <p:grpSp>
        <p:nvGrpSpPr>
          <p:cNvPr id="53" name="Group 17"/>
          <p:cNvGrpSpPr>
            <a:grpSpLocks/>
          </p:cNvGrpSpPr>
          <p:nvPr/>
        </p:nvGrpSpPr>
        <p:grpSpPr bwMode="auto">
          <a:xfrm>
            <a:off x="7019926" y="7769119"/>
            <a:ext cx="3910012" cy="1095375"/>
            <a:chOff x="804" y="1436"/>
            <a:chExt cx="1688" cy="518"/>
          </a:xfrm>
        </p:grpSpPr>
        <p:grpSp>
          <p:nvGrpSpPr>
            <p:cNvPr id="49217" name="Group 18"/>
            <p:cNvGrpSpPr>
              <a:grpSpLocks/>
            </p:cNvGrpSpPr>
            <p:nvPr/>
          </p:nvGrpSpPr>
          <p:grpSpPr bwMode="auto">
            <a:xfrm>
              <a:off x="1024" y="1436"/>
              <a:ext cx="1345" cy="376"/>
              <a:chOff x="1024" y="1436"/>
              <a:chExt cx="1345" cy="376"/>
            </a:xfrm>
          </p:grpSpPr>
          <p:sp>
            <p:nvSpPr>
              <p:cNvPr id="56" name="Rectangle 19"/>
              <p:cNvSpPr>
                <a:spLocks noChangeArrowheads="1"/>
              </p:cNvSpPr>
              <p:nvPr/>
            </p:nvSpPr>
            <p:spPr bwMode="auto">
              <a:xfrm>
                <a:off x="1048" y="1468"/>
                <a:ext cx="1321" cy="344"/>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57" name="Rectangle 20"/>
              <p:cNvSpPr>
                <a:spLocks noChangeArrowheads="1"/>
              </p:cNvSpPr>
              <p:nvPr/>
            </p:nvSpPr>
            <p:spPr bwMode="auto">
              <a:xfrm>
                <a:off x="1024" y="1436"/>
                <a:ext cx="1321" cy="344"/>
              </a:xfrm>
              <a:prstGeom prst="rect">
                <a:avLst/>
              </a:prstGeom>
              <a:gradFill rotWithShape="0">
                <a:gsLst>
                  <a:gs pos="0">
                    <a:srgbClr val="FFFFFF"/>
                  </a:gs>
                  <a:gs pos="50000">
                    <a:srgbClr val="B2B2B2"/>
                  </a:gs>
                  <a:gs pos="100000">
                    <a:srgbClr val="FFFFFF"/>
                  </a:gs>
                </a:gsLst>
                <a:lin ang="18900000" scaled="1"/>
              </a:gradFill>
              <a:ln w="9525">
                <a:solidFill>
                  <a:srgbClr val="40458C"/>
                </a:solidFill>
                <a:miter lim="800000"/>
                <a:headEnd/>
                <a:tailEnd/>
              </a:ln>
              <a:effec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nvGrpSpPr>
              <p:cNvPr id="49221" name="Group 21"/>
              <p:cNvGrpSpPr>
                <a:grpSpLocks/>
              </p:cNvGrpSpPr>
              <p:nvPr/>
            </p:nvGrpSpPr>
            <p:grpSpPr bwMode="auto">
              <a:xfrm>
                <a:off x="1092" y="1512"/>
                <a:ext cx="1184" cy="193"/>
                <a:chOff x="616" y="1812"/>
                <a:chExt cx="1935" cy="384"/>
              </a:xfrm>
            </p:grpSpPr>
            <p:grpSp>
              <p:nvGrpSpPr>
                <p:cNvPr id="49222" name="Group 22"/>
                <p:cNvGrpSpPr>
                  <a:grpSpLocks/>
                </p:cNvGrpSpPr>
                <p:nvPr/>
              </p:nvGrpSpPr>
              <p:grpSpPr bwMode="auto">
                <a:xfrm>
                  <a:off x="1254" y="2000"/>
                  <a:ext cx="592" cy="4"/>
                  <a:chOff x="1478" y="3391"/>
                  <a:chExt cx="592" cy="4"/>
                </a:xfrm>
              </p:grpSpPr>
              <p:sp>
                <p:nvSpPr>
                  <p:cNvPr id="65" name="Line 23"/>
                  <p:cNvSpPr>
                    <a:spLocks noChangeShapeType="1"/>
                  </p:cNvSpPr>
                  <p:nvPr/>
                </p:nvSpPr>
                <p:spPr bwMode="auto">
                  <a:xfrm>
                    <a:off x="1764" y="3395"/>
                    <a:ext cx="306" cy="0"/>
                  </a:xfrm>
                  <a:prstGeom prst="line">
                    <a:avLst/>
                  </a:prstGeom>
                  <a:noFill/>
                  <a:ln w="19050">
                    <a:solidFill>
                      <a:srgbClr val="40458C"/>
                    </a:solidFill>
                    <a:prstDash val="dash"/>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66" name="Line 24"/>
                  <p:cNvSpPr>
                    <a:spLocks noChangeShapeType="1"/>
                  </p:cNvSpPr>
                  <p:nvPr/>
                </p:nvSpPr>
                <p:spPr bwMode="auto">
                  <a:xfrm>
                    <a:off x="1478" y="3391"/>
                    <a:ext cx="296" cy="0"/>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grpSp>
              <p:nvGrpSpPr>
                <p:cNvPr id="49223" name="Group 25"/>
                <p:cNvGrpSpPr>
                  <a:grpSpLocks/>
                </p:cNvGrpSpPr>
                <p:nvPr/>
              </p:nvGrpSpPr>
              <p:grpSpPr bwMode="auto">
                <a:xfrm>
                  <a:off x="1247" y="1933"/>
                  <a:ext cx="88" cy="139"/>
                  <a:chOff x="1471" y="3324"/>
                  <a:chExt cx="88" cy="139"/>
                </a:xfrm>
              </p:grpSpPr>
              <p:sp>
                <p:nvSpPr>
                  <p:cNvPr id="63" name="Line 26"/>
                  <p:cNvSpPr>
                    <a:spLocks noChangeShapeType="1"/>
                  </p:cNvSpPr>
                  <p:nvPr/>
                </p:nvSpPr>
                <p:spPr bwMode="auto">
                  <a:xfrm flipH="1" flipV="1">
                    <a:off x="1475" y="3322"/>
                    <a:ext cx="84" cy="66"/>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64" name="Line 27"/>
                  <p:cNvSpPr>
                    <a:spLocks noChangeShapeType="1"/>
                  </p:cNvSpPr>
                  <p:nvPr/>
                </p:nvSpPr>
                <p:spPr bwMode="auto">
                  <a:xfrm flipH="1">
                    <a:off x="1475" y="3395"/>
                    <a:ext cx="80" cy="66"/>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sp>
              <p:nvSpPr>
                <p:cNvPr id="61" name="AutoShape 28"/>
                <p:cNvSpPr>
                  <a:spLocks noChangeArrowheads="1"/>
                </p:cNvSpPr>
                <p:nvPr/>
              </p:nvSpPr>
              <p:spPr bwMode="auto">
                <a:xfrm>
                  <a:off x="616" y="1812"/>
                  <a:ext cx="650" cy="384"/>
                </a:xfrm>
                <a:prstGeom prst="roundRect">
                  <a:avLst>
                    <a:gd name="adj" fmla="val 11458"/>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62" name="AutoShape 29"/>
                <p:cNvSpPr>
                  <a:spLocks noChangeArrowheads="1"/>
                </p:cNvSpPr>
                <p:nvPr/>
              </p:nvSpPr>
              <p:spPr bwMode="auto">
                <a:xfrm>
                  <a:off x="1799" y="1812"/>
                  <a:ext cx="757" cy="384"/>
                </a:xfrm>
                <a:prstGeom prst="roundRect">
                  <a:avLst>
                    <a:gd name="adj" fmla="val 11458"/>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grpSp>
        </p:grpSp>
        <p:sp>
          <p:nvSpPr>
            <p:cNvPr id="55" name="Text Box 30"/>
            <p:cNvSpPr txBox="1">
              <a:spLocks noChangeArrowheads="1"/>
            </p:cNvSpPr>
            <p:nvPr/>
          </p:nvSpPr>
          <p:spPr bwMode="auto">
            <a:xfrm>
              <a:off x="804" y="1809"/>
              <a:ext cx="1688"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algn="ct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Oracle / Barker</a:t>
              </a:r>
              <a:endParaRPr kumimoji="0" lang="en-US" altLang="zh-TW" kern="0" smtClean="0">
                <a:solidFill>
                  <a:srgbClr val="40458C"/>
                </a:solidFill>
                <a:latin typeface="微軟正黑體" panose="020B0604030504040204" pitchFamily="34" charset="-120"/>
                <a:ea typeface="微軟正黑體" panose="020B0604030504040204" pitchFamily="34" charset="-120"/>
              </a:endParaRPr>
            </a:p>
          </p:txBody>
        </p:sp>
      </p:grpSp>
      <p:grpSp>
        <p:nvGrpSpPr>
          <p:cNvPr id="67" name="Group 31"/>
          <p:cNvGrpSpPr>
            <a:grpSpLocks/>
          </p:cNvGrpSpPr>
          <p:nvPr/>
        </p:nvGrpSpPr>
        <p:grpSpPr bwMode="auto">
          <a:xfrm>
            <a:off x="6679406" y="4620259"/>
            <a:ext cx="4759325" cy="1044575"/>
            <a:chOff x="3115" y="1432"/>
            <a:chExt cx="2055" cy="494"/>
          </a:xfrm>
        </p:grpSpPr>
        <p:grpSp>
          <p:nvGrpSpPr>
            <p:cNvPr id="49205" name="Group 32"/>
            <p:cNvGrpSpPr>
              <a:grpSpLocks/>
            </p:cNvGrpSpPr>
            <p:nvPr/>
          </p:nvGrpSpPr>
          <p:grpSpPr bwMode="auto">
            <a:xfrm>
              <a:off x="3441" y="1432"/>
              <a:ext cx="1408" cy="373"/>
              <a:chOff x="3441" y="1432"/>
              <a:chExt cx="1408" cy="373"/>
            </a:xfrm>
          </p:grpSpPr>
          <p:sp>
            <p:nvSpPr>
              <p:cNvPr id="70" name="Rectangle 33"/>
              <p:cNvSpPr>
                <a:spLocks noChangeArrowheads="1"/>
              </p:cNvSpPr>
              <p:nvPr/>
            </p:nvSpPr>
            <p:spPr bwMode="auto">
              <a:xfrm>
                <a:off x="3473" y="1460"/>
                <a:ext cx="1376" cy="345"/>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71" name="Rectangle 34"/>
              <p:cNvSpPr>
                <a:spLocks noChangeArrowheads="1"/>
              </p:cNvSpPr>
              <p:nvPr/>
            </p:nvSpPr>
            <p:spPr bwMode="auto">
              <a:xfrm>
                <a:off x="3441" y="1432"/>
                <a:ext cx="1376" cy="345"/>
              </a:xfrm>
              <a:prstGeom prst="rect">
                <a:avLst/>
              </a:prstGeom>
              <a:gradFill rotWithShape="0">
                <a:gsLst>
                  <a:gs pos="0">
                    <a:srgbClr val="FFFFFF"/>
                  </a:gs>
                  <a:gs pos="50000">
                    <a:srgbClr val="B2B2B2"/>
                  </a:gs>
                  <a:gs pos="100000">
                    <a:srgbClr val="FFFFFF"/>
                  </a:gs>
                </a:gsLst>
                <a:lin ang="18900000" scaled="1"/>
              </a:gradFill>
              <a:ln w="9525">
                <a:solidFill>
                  <a:srgbClr val="40458C"/>
                </a:solidFill>
                <a:miter lim="800000"/>
                <a:headEnd/>
                <a:tailEnd/>
              </a:ln>
              <a:effec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nvGrpSpPr>
              <p:cNvPr id="49209" name="Group 35"/>
              <p:cNvGrpSpPr>
                <a:grpSpLocks/>
              </p:cNvGrpSpPr>
              <p:nvPr/>
            </p:nvGrpSpPr>
            <p:grpSpPr bwMode="auto">
              <a:xfrm flipH="1">
                <a:off x="3926" y="1569"/>
                <a:ext cx="57" cy="70"/>
                <a:chOff x="4220" y="1573"/>
                <a:chExt cx="57" cy="70"/>
              </a:xfrm>
            </p:grpSpPr>
            <p:sp>
              <p:nvSpPr>
                <p:cNvPr id="78" name="Line 36"/>
                <p:cNvSpPr>
                  <a:spLocks noChangeShapeType="1"/>
                </p:cNvSpPr>
                <p:nvPr/>
              </p:nvSpPr>
              <p:spPr bwMode="auto">
                <a:xfrm flipV="1">
                  <a:off x="4220" y="1573"/>
                  <a:ext cx="52" cy="34"/>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79" name="Line 37"/>
                <p:cNvSpPr>
                  <a:spLocks noChangeShapeType="1"/>
                </p:cNvSpPr>
                <p:nvPr/>
              </p:nvSpPr>
              <p:spPr bwMode="auto">
                <a:xfrm>
                  <a:off x="4224" y="1609"/>
                  <a:ext cx="52" cy="34"/>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sp>
            <p:nvSpPr>
              <p:cNvPr id="73" name="Oval 38"/>
              <p:cNvSpPr>
                <a:spLocks noChangeArrowheads="1"/>
              </p:cNvSpPr>
              <p:nvPr/>
            </p:nvSpPr>
            <p:spPr bwMode="auto">
              <a:xfrm flipH="1">
                <a:off x="4005" y="1583"/>
                <a:ext cx="54" cy="42"/>
              </a:xfrm>
              <a:prstGeom prst="ellipse">
                <a:avLst/>
              </a:prstGeom>
              <a:noFill/>
              <a:ln w="19050">
                <a:solidFill>
                  <a:srgbClr val="40458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74" name="Line 39"/>
              <p:cNvSpPr>
                <a:spLocks noChangeShapeType="1"/>
              </p:cNvSpPr>
              <p:nvPr/>
            </p:nvSpPr>
            <p:spPr bwMode="auto">
              <a:xfrm flipH="1">
                <a:off x="3908" y="1605"/>
                <a:ext cx="368" cy="0"/>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75" name="AutoShape 40"/>
              <p:cNvSpPr>
                <a:spLocks noChangeArrowheads="1"/>
              </p:cNvSpPr>
              <p:nvPr/>
            </p:nvSpPr>
            <p:spPr bwMode="auto">
              <a:xfrm>
                <a:off x="3516" y="1508"/>
                <a:ext cx="413" cy="193"/>
              </a:xfrm>
              <a:prstGeom prst="roundRect">
                <a:avLst>
                  <a:gd name="adj" fmla="val 11458"/>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76" name="AutoShape 41"/>
              <p:cNvSpPr>
                <a:spLocks noChangeArrowheads="1"/>
              </p:cNvSpPr>
              <p:nvPr/>
            </p:nvSpPr>
            <p:spPr bwMode="auto">
              <a:xfrm>
                <a:off x="4269" y="1508"/>
                <a:ext cx="474" cy="193"/>
              </a:xfrm>
              <a:prstGeom prst="roundRect">
                <a:avLst>
                  <a:gd name="adj" fmla="val 11458"/>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77" name="Line 42"/>
              <p:cNvSpPr>
                <a:spLocks noChangeShapeType="1"/>
              </p:cNvSpPr>
              <p:nvPr/>
            </p:nvSpPr>
            <p:spPr bwMode="auto">
              <a:xfrm>
                <a:off x="4220" y="1562"/>
                <a:ext cx="0" cy="85"/>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sp>
          <p:nvSpPr>
            <p:cNvPr id="69" name="Text Box 43"/>
            <p:cNvSpPr txBox="1">
              <a:spLocks noChangeArrowheads="1"/>
            </p:cNvSpPr>
            <p:nvPr/>
          </p:nvSpPr>
          <p:spPr bwMode="auto">
            <a:xfrm>
              <a:off x="3115" y="1781"/>
              <a:ext cx="2055"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algn="ct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Information Engineering</a:t>
              </a:r>
              <a:endParaRPr kumimoji="0" lang="en-US" altLang="zh-TW" kern="0" smtClean="0">
                <a:solidFill>
                  <a:srgbClr val="40458C"/>
                </a:solidFill>
                <a:latin typeface="微軟正黑體" panose="020B0604030504040204" pitchFamily="34" charset="-120"/>
                <a:ea typeface="微軟正黑體" panose="020B0604030504040204" pitchFamily="34" charset="-120"/>
              </a:endParaRPr>
            </a:p>
          </p:txBody>
        </p:sp>
      </p:grpSp>
      <p:grpSp>
        <p:nvGrpSpPr>
          <p:cNvPr id="89" name="Group 69"/>
          <p:cNvGrpSpPr>
            <a:grpSpLocks/>
          </p:cNvGrpSpPr>
          <p:nvPr/>
        </p:nvGrpSpPr>
        <p:grpSpPr bwMode="auto">
          <a:xfrm>
            <a:off x="9432926" y="7308744"/>
            <a:ext cx="1360487" cy="628650"/>
            <a:chOff x="1817" y="1136"/>
            <a:chExt cx="592" cy="474"/>
          </a:xfrm>
        </p:grpSpPr>
        <p:sp>
          <p:nvSpPr>
            <p:cNvPr id="49195" name="Line 70"/>
            <p:cNvSpPr>
              <a:spLocks noChangeShapeType="1"/>
            </p:cNvSpPr>
            <p:nvPr/>
          </p:nvSpPr>
          <p:spPr bwMode="auto">
            <a:xfrm flipH="1">
              <a:off x="1817" y="1314"/>
              <a:ext cx="253" cy="296"/>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sp>
          <p:nvSpPr>
            <p:cNvPr id="49196" name="Text Box 71"/>
            <p:cNvSpPr txBox="1">
              <a:spLocks noChangeArrowheads="1"/>
            </p:cNvSpPr>
            <p:nvPr/>
          </p:nvSpPr>
          <p:spPr bwMode="auto">
            <a:xfrm>
              <a:off x="2014" y="1136"/>
              <a:ext cx="395" cy="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FontTx/>
                <a:buNone/>
              </a:pPr>
              <a:r>
                <a:rPr kumimoji="0" lang="en-US" altLang="zh-TW" sz="2400" b="1">
                  <a:solidFill>
                    <a:srgbClr val="990033"/>
                  </a:solidFill>
                </a:rPr>
                <a:t>one</a:t>
              </a:r>
            </a:p>
          </p:txBody>
        </p:sp>
      </p:grpSp>
      <p:grpSp>
        <p:nvGrpSpPr>
          <p:cNvPr id="92" name="Group 72"/>
          <p:cNvGrpSpPr>
            <a:grpSpLocks/>
          </p:cNvGrpSpPr>
          <p:nvPr/>
        </p:nvGrpSpPr>
        <p:grpSpPr bwMode="auto">
          <a:xfrm>
            <a:off x="7219951" y="7157932"/>
            <a:ext cx="1381125" cy="827087"/>
            <a:chOff x="615" y="1086"/>
            <a:chExt cx="870" cy="521"/>
          </a:xfrm>
        </p:grpSpPr>
        <p:sp>
          <p:nvSpPr>
            <p:cNvPr id="49193" name="Line 73"/>
            <p:cNvSpPr>
              <a:spLocks noChangeShapeType="1"/>
            </p:cNvSpPr>
            <p:nvPr/>
          </p:nvSpPr>
          <p:spPr bwMode="auto">
            <a:xfrm>
              <a:off x="1178" y="1310"/>
              <a:ext cx="307" cy="297"/>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sp>
          <p:nvSpPr>
            <p:cNvPr id="49194" name="Text Box 74"/>
            <p:cNvSpPr txBox="1">
              <a:spLocks noChangeArrowheads="1"/>
            </p:cNvSpPr>
            <p:nvPr/>
          </p:nvSpPr>
          <p:spPr bwMode="auto">
            <a:xfrm>
              <a:off x="615" y="1086"/>
              <a:ext cx="641"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FontTx/>
                <a:buNone/>
              </a:pPr>
              <a:r>
                <a:rPr kumimoji="0" lang="en-US" altLang="zh-TW" sz="2400" b="1">
                  <a:solidFill>
                    <a:srgbClr val="990033"/>
                  </a:solidFill>
                </a:rPr>
                <a:t>many</a:t>
              </a:r>
              <a:endParaRPr kumimoji="0" lang="en-US" altLang="zh-TW" sz="2400">
                <a:solidFill>
                  <a:srgbClr val="990033"/>
                </a:solidFill>
              </a:endParaRPr>
            </a:p>
          </p:txBody>
        </p:sp>
      </p:grpSp>
      <p:grpSp>
        <p:nvGrpSpPr>
          <p:cNvPr id="95" name="Group 75"/>
          <p:cNvGrpSpPr>
            <a:grpSpLocks/>
          </p:cNvGrpSpPr>
          <p:nvPr/>
        </p:nvGrpSpPr>
        <p:grpSpPr bwMode="auto">
          <a:xfrm>
            <a:off x="5764213" y="6189557"/>
            <a:ext cx="3086100" cy="1812925"/>
            <a:chOff x="864" y="900"/>
            <a:chExt cx="911" cy="1142"/>
          </a:xfrm>
        </p:grpSpPr>
        <p:sp>
          <p:nvSpPr>
            <p:cNvPr id="49191" name="Text Box 76"/>
            <p:cNvSpPr txBox="1">
              <a:spLocks noChangeArrowheads="1"/>
            </p:cNvSpPr>
            <p:nvPr/>
          </p:nvSpPr>
          <p:spPr bwMode="auto">
            <a:xfrm>
              <a:off x="864" y="900"/>
              <a:ext cx="911"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lgn="r">
                <a:spcBef>
                  <a:spcPct val="50000"/>
                </a:spcBef>
                <a:buFontTx/>
                <a:buNone/>
              </a:pPr>
              <a:r>
                <a:rPr kumimoji="0" lang="en-US" altLang="zh-TW" sz="2400" b="1">
                  <a:solidFill>
                    <a:srgbClr val="990033"/>
                  </a:solidFill>
                </a:rPr>
                <a:t>Opposite side is mandatory</a:t>
              </a:r>
              <a:endParaRPr kumimoji="0" lang="en-US" altLang="zh-TW" sz="2400">
                <a:solidFill>
                  <a:srgbClr val="990033"/>
                </a:solidFill>
              </a:endParaRPr>
            </a:p>
          </p:txBody>
        </p:sp>
        <p:sp>
          <p:nvSpPr>
            <p:cNvPr id="49192" name="Line 77"/>
            <p:cNvSpPr>
              <a:spLocks noChangeShapeType="1"/>
            </p:cNvSpPr>
            <p:nvPr/>
          </p:nvSpPr>
          <p:spPr bwMode="auto">
            <a:xfrm>
              <a:off x="1652" y="1535"/>
              <a:ext cx="93" cy="507"/>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grpSp>
      <p:grpSp>
        <p:nvGrpSpPr>
          <p:cNvPr id="127" name="Group 78"/>
          <p:cNvGrpSpPr>
            <a:grpSpLocks/>
          </p:cNvGrpSpPr>
          <p:nvPr/>
        </p:nvGrpSpPr>
        <p:grpSpPr bwMode="auto">
          <a:xfrm>
            <a:off x="9250363" y="6203844"/>
            <a:ext cx="2482850" cy="1836738"/>
            <a:chOff x="1619" y="1085"/>
            <a:chExt cx="1564" cy="1157"/>
          </a:xfrm>
        </p:grpSpPr>
        <p:sp>
          <p:nvSpPr>
            <p:cNvPr id="49189" name="Text Box 79"/>
            <p:cNvSpPr txBox="1">
              <a:spLocks noChangeArrowheads="1"/>
            </p:cNvSpPr>
            <p:nvPr/>
          </p:nvSpPr>
          <p:spPr bwMode="auto">
            <a:xfrm>
              <a:off x="1734" y="1085"/>
              <a:ext cx="1449"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FontTx/>
                <a:buNone/>
              </a:pPr>
              <a:r>
                <a:rPr kumimoji="0" lang="en-US" altLang="zh-TW" sz="2400" b="1">
                  <a:solidFill>
                    <a:srgbClr val="990033"/>
                  </a:solidFill>
                </a:rPr>
                <a:t>Opposite side is optional</a:t>
              </a:r>
            </a:p>
          </p:txBody>
        </p:sp>
        <p:sp>
          <p:nvSpPr>
            <p:cNvPr id="49190" name="Line 80"/>
            <p:cNvSpPr>
              <a:spLocks noChangeShapeType="1"/>
            </p:cNvSpPr>
            <p:nvPr/>
          </p:nvSpPr>
          <p:spPr bwMode="auto">
            <a:xfrm flipH="1">
              <a:off x="1619" y="1518"/>
              <a:ext cx="161" cy="724"/>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grpSp>
      <p:grpSp>
        <p:nvGrpSpPr>
          <p:cNvPr id="130" name="Group 81"/>
          <p:cNvGrpSpPr>
            <a:grpSpLocks/>
          </p:cNvGrpSpPr>
          <p:nvPr/>
        </p:nvGrpSpPr>
        <p:grpSpPr bwMode="auto">
          <a:xfrm>
            <a:off x="9241631" y="3769359"/>
            <a:ext cx="2241550" cy="982663"/>
            <a:chOff x="4204" y="935"/>
            <a:chExt cx="862" cy="619"/>
          </a:xfrm>
        </p:grpSpPr>
        <p:sp>
          <p:nvSpPr>
            <p:cNvPr id="49187" name="Line 82"/>
            <p:cNvSpPr>
              <a:spLocks noChangeShapeType="1"/>
            </p:cNvSpPr>
            <p:nvPr/>
          </p:nvSpPr>
          <p:spPr bwMode="auto">
            <a:xfrm flipH="1">
              <a:off x="4233" y="1290"/>
              <a:ext cx="128" cy="264"/>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sp>
          <p:nvSpPr>
            <p:cNvPr id="49188" name="Text Box 83"/>
            <p:cNvSpPr txBox="1">
              <a:spLocks noChangeArrowheads="1"/>
            </p:cNvSpPr>
            <p:nvPr/>
          </p:nvSpPr>
          <p:spPr bwMode="auto">
            <a:xfrm>
              <a:off x="4204" y="935"/>
              <a:ext cx="862"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lgn="r">
                <a:spcBef>
                  <a:spcPct val="50000"/>
                </a:spcBef>
                <a:buFontTx/>
                <a:buNone/>
              </a:pPr>
              <a:r>
                <a:rPr kumimoji="0" lang="en-US" altLang="zh-TW" sz="2400" b="1">
                  <a:solidFill>
                    <a:srgbClr val="990033"/>
                  </a:solidFill>
                </a:rPr>
                <a:t>mandatory, one</a:t>
              </a:r>
            </a:p>
          </p:txBody>
        </p:sp>
      </p:grpSp>
      <p:grpSp>
        <p:nvGrpSpPr>
          <p:cNvPr id="133" name="Group 84"/>
          <p:cNvGrpSpPr>
            <a:grpSpLocks/>
          </p:cNvGrpSpPr>
          <p:nvPr/>
        </p:nvGrpSpPr>
        <p:grpSpPr bwMode="auto">
          <a:xfrm>
            <a:off x="6549231" y="3848734"/>
            <a:ext cx="2414588" cy="935038"/>
            <a:chOff x="3185" y="981"/>
            <a:chExt cx="969" cy="589"/>
          </a:xfrm>
        </p:grpSpPr>
        <p:sp>
          <p:nvSpPr>
            <p:cNvPr id="49185" name="Text Box 85"/>
            <p:cNvSpPr txBox="1">
              <a:spLocks noChangeArrowheads="1"/>
            </p:cNvSpPr>
            <p:nvPr/>
          </p:nvSpPr>
          <p:spPr bwMode="auto">
            <a:xfrm>
              <a:off x="3185" y="981"/>
              <a:ext cx="969"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FontTx/>
                <a:buNone/>
              </a:pPr>
              <a:r>
                <a:rPr kumimoji="0" lang="en-US" altLang="zh-TW" sz="2400" b="1">
                  <a:solidFill>
                    <a:srgbClr val="990033"/>
                  </a:solidFill>
                </a:rPr>
                <a:t>optional, many</a:t>
              </a:r>
            </a:p>
          </p:txBody>
        </p:sp>
        <p:sp>
          <p:nvSpPr>
            <p:cNvPr id="49186" name="Line 86"/>
            <p:cNvSpPr>
              <a:spLocks noChangeShapeType="1"/>
            </p:cNvSpPr>
            <p:nvPr/>
          </p:nvSpPr>
          <p:spPr bwMode="auto">
            <a:xfrm>
              <a:off x="3849" y="1296"/>
              <a:ext cx="144" cy="274"/>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grpSp>
      <p:grpSp>
        <p:nvGrpSpPr>
          <p:cNvPr id="136" name="Group 87"/>
          <p:cNvGrpSpPr>
            <a:grpSpLocks/>
          </p:cNvGrpSpPr>
          <p:nvPr/>
        </p:nvGrpSpPr>
        <p:grpSpPr bwMode="auto">
          <a:xfrm>
            <a:off x="9308307" y="1200150"/>
            <a:ext cx="1900238" cy="1196975"/>
            <a:chOff x="1785" y="1901"/>
            <a:chExt cx="998" cy="754"/>
          </a:xfrm>
        </p:grpSpPr>
        <p:sp>
          <p:nvSpPr>
            <p:cNvPr id="49183" name="Text Box 88"/>
            <p:cNvSpPr txBox="1">
              <a:spLocks noChangeArrowheads="1"/>
            </p:cNvSpPr>
            <p:nvPr/>
          </p:nvSpPr>
          <p:spPr bwMode="auto">
            <a:xfrm>
              <a:off x="1785" y="1901"/>
              <a:ext cx="998"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FontTx/>
                <a:buNone/>
              </a:pPr>
              <a:r>
                <a:rPr kumimoji="0" lang="en-US" altLang="zh-TW" sz="2400" b="1">
                  <a:solidFill>
                    <a:srgbClr val="990033"/>
                  </a:solidFill>
                </a:rPr>
                <a:t>mandatory, one</a:t>
              </a:r>
            </a:p>
          </p:txBody>
        </p:sp>
        <p:sp>
          <p:nvSpPr>
            <p:cNvPr id="49184" name="Line 89"/>
            <p:cNvSpPr>
              <a:spLocks noChangeShapeType="1"/>
            </p:cNvSpPr>
            <p:nvPr/>
          </p:nvSpPr>
          <p:spPr bwMode="auto">
            <a:xfrm flipH="1">
              <a:off x="1823" y="2391"/>
              <a:ext cx="0" cy="264"/>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grpSp>
      <p:grpSp>
        <p:nvGrpSpPr>
          <p:cNvPr id="139" name="Group 90"/>
          <p:cNvGrpSpPr>
            <a:grpSpLocks/>
          </p:cNvGrpSpPr>
          <p:nvPr/>
        </p:nvGrpSpPr>
        <p:grpSpPr bwMode="auto">
          <a:xfrm>
            <a:off x="6746082" y="1290638"/>
            <a:ext cx="1839913" cy="1077912"/>
            <a:chOff x="619" y="2274"/>
            <a:chExt cx="1159" cy="804"/>
          </a:xfrm>
        </p:grpSpPr>
        <p:sp>
          <p:nvSpPr>
            <p:cNvPr id="49181" name="Text Box 91"/>
            <p:cNvSpPr txBox="1">
              <a:spLocks noChangeArrowheads="1"/>
            </p:cNvSpPr>
            <p:nvPr/>
          </p:nvSpPr>
          <p:spPr bwMode="auto">
            <a:xfrm>
              <a:off x="619" y="2274"/>
              <a:ext cx="1029" cy="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lgn="r">
                <a:spcBef>
                  <a:spcPct val="50000"/>
                </a:spcBef>
                <a:buFontTx/>
                <a:buNone/>
              </a:pPr>
              <a:r>
                <a:rPr kumimoji="0" lang="en-US" altLang="zh-TW" sz="2400" b="1">
                  <a:solidFill>
                    <a:srgbClr val="990033"/>
                  </a:solidFill>
                </a:rPr>
                <a:t>optional, many</a:t>
              </a:r>
              <a:endParaRPr kumimoji="0" lang="en-US" altLang="zh-TW" sz="2400">
                <a:solidFill>
                  <a:srgbClr val="990033"/>
                </a:solidFill>
              </a:endParaRPr>
            </a:p>
          </p:txBody>
        </p:sp>
        <p:sp>
          <p:nvSpPr>
            <p:cNvPr id="49182" name="Line 92"/>
            <p:cNvSpPr>
              <a:spLocks noChangeShapeType="1"/>
            </p:cNvSpPr>
            <p:nvPr/>
          </p:nvSpPr>
          <p:spPr bwMode="auto">
            <a:xfrm flipH="1">
              <a:off x="1778" y="2728"/>
              <a:ext cx="0" cy="350"/>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entr" presetSubtype="0" fill="hold" nodeType="afterEffect">
                                  <p:stCondLst>
                                    <p:cond delay="0"/>
                                  </p:stCondLst>
                                  <p:childTnLst>
                                    <p:set>
                                      <p:cBhvr>
                                        <p:cTn id="6" dur="1" fill="hold">
                                          <p:stCondLst>
                                            <p:cond delay="499"/>
                                          </p:stCondLst>
                                        </p:cTn>
                                        <p:tgtEl>
                                          <p:spTgt spid="41"/>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0"/>
                                  </p:stCondLst>
                                  <p:childTnLst>
                                    <p:set>
                                      <p:cBhvr>
                                        <p:cTn id="9" dur="1" fill="hold">
                                          <p:stCondLst>
                                            <p:cond delay="499"/>
                                          </p:stCondLst>
                                        </p:cTn>
                                        <p:tgtEl>
                                          <p:spTgt spid="139"/>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nodeType="afterEffect">
                                  <p:stCondLst>
                                    <p:cond delay="0"/>
                                  </p:stCondLst>
                                  <p:childTnLst>
                                    <p:set>
                                      <p:cBhvr>
                                        <p:cTn id="12" dur="1" fill="hold">
                                          <p:stCondLst>
                                            <p:cond delay="499"/>
                                          </p:stCondLst>
                                        </p:cTn>
                                        <p:tgtEl>
                                          <p:spTgt spid="136"/>
                                        </p:tgtEl>
                                        <p:attrNameLst>
                                          <p:attrName>style.visibility</p:attrName>
                                        </p:attrNameLst>
                                      </p:cBhvr>
                                      <p:to>
                                        <p:strVal val="visible"/>
                                      </p:to>
                                    </p:set>
                                  </p:childTnLst>
                                </p:cTn>
                              </p:par>
                            </p:childTnLst>
                          </p:cTn>
                        </p:par>
                        <p:par>
                          <p:cTn id="13" fill="hold" nodeType="afterGroup">
                            <p:stCondLst>
                              <p:cond delay="1500"/>
                            </p:stCondLst>
                            <p:childTnLst>
                              <p:par>
                                <p:cTn id="14" presetID="1" presetClass="entr" presetSubtype="0" fill="hold" nodeType="afterEffect">
                                  <p:stCondLst>
                                    <p:cond delay="0"/>
                                  </p:stCondLst>
                                  <p:childTnLst>
                                    <p:set>
                                      <p:cBhvr>
                                        <p:cTn id="15" dur="1" fill="hold">
                                          <p:stCondLst>
                                            <p:cond delay="499"/>
                                          </p:stCondLst>
                                        </p:cTn>
                                        <p:tgtEl>
                                          <p:spTgt spid="67"/>
                                        </p:tgtEl>
                                        <p:attrNameLst>
                                          <p:attrName>style.visibility</p:attrName>
                                        </p:attrNameLst>
                                      </p:cBhvr>
                                      <p:to>
                                        <p:strVal val="visible"/>
                                      </p:to>
                                    </p:set>
                                  </p:childTnLst>
                                </p:cTn>
                              </p:par>
                            </p:childTnLst>
                          </p:cTn>
                        </p:par>
                        <p:par>
                          <p:cTn id="16" fill="hold" nodeType="afterGroup">
                            <p:stCondLst>
                              <p:cond delay="2000"/>
                            </p:stCondLst>
                            <p:childTnLst>
                              <p:par>
                                <p:cTn id="17" presetID="1" presetClass="entr" presetSubtype="0" fill="hold" nodeType="afterEffect">
                                  <p:stCondLst>
                                    <p:cond delay="0"/>
                                  </p:stCondLst>
                                  <p:childTnLst>
                                    <p:set>
                                      <p:cBhvr>
                                        <p:cTn id="18" dur="1" fill="hold">
                                          <p:stCondLst>
                                            <p:cond delay="499"/>
                                          </p:stCondLst>
                                        </p:cTn>
                                        <p:tgtEl>
                                          <p:spTgt spid="133"/>
                                        </p:tgtEl>
                                        <p:attrNameLst>
                                          <p:attrName>style.visibility</p:attrName>
                                        </p:attrNameLst>
                                      </p:cBhvr>
                                      <p:to>
                                        <p:strVal val="visible"/>
                                      </p:to>
                                    </p:set>
                                  </p:childTnLst>
                                </p:cTn>
                              </p:par>
                            </p:childTnLst>
                          </p:cTn>
                        </p:par>
                        <p:par>
                          <p:cTn id="19" fill="hold" nodeType="afterGroup">
                            <p:stCondLst>
                              <p:cond delay="2500"/>
                            </p:stCondLst>
                            <p:childTnLst>
                              <p:par>
                                <p:cTn id="20" presetID="1" presetClass="entr" presetSubtype="0" fill="hold" nodeType="afterEffect">
                                  <p:stCondLst>
                                    <p:cond delay="0"/>
                                  </p:stCondLst>
                                  <p:childTnLst>
                                    <p:set>
                                      <p:cBhvr>
                                        <p:cTn id="21" dur="1" fill="hold">
                                          <p:stCondLst>
                                            <p:cond delay="499"/>
                                          </p:stCondLst>
                                        </p:cTn>
                                        <p:tgtEl>
                                          <p:spTgt spid="130"/>
                                        </p:tgtEl>
                                        <p:attrNameLst>
                                          <p:attrName>style.visibility</p:attrName>
                                        </p:attrNameLst>
                                      </p:cBhvr>
                                      <p:to>
                                        <p:strVal val="visible"/>
                                      </p:to>
                                    </p:set>
                                  </p:childTnLst>
                                </p:cTn>
                              </p:par>
                            </p:childTnLst>
                          </p:cTn>
                        </p:par>
                        <p:par>
                          <p:cTn id="22" fill="hold" nodeType="afterGroup">
                            <p:stCondLst>
                              <p:cond delay="3000"/>
                            </p:stCondLst>
                            <p:childTnLst>
                              <p:par>
                                <p:cTn id="23" presetID="1" presetClass="entr" presetSubtype="0" fill="hold" nodeType="afterEffect">
                                  <p:stCondLst>
                                    <p:cond delay="0"/>
                                  </p:stCondLst>
                                  <p:childTnLst>
                                    <p:set>
                                      <p:cBhvr>
                                        <p:cTn id="24" dur="1" fill="hold">
                                          <p:stCondLst>
                                            <p:cond delay="499"/>
                                          </p:stCondLst>
                                        </p:cTn>
                                        <p:tgtEl>
                                          <p:spTgt spid="53"/>
                                        </p:tgtEl>
                                        <p:attrNameLst>
                                          <p:attrName>style.visibility</p:attrName>
                                        </p:attrNameLst>
                                      </p:cBhvr>
                                      <p:to>
                                        <p:strVal val="visible"/>
                                      </p:to>
                                    </p:set>
                                  </p:childTnLst>
                                </p:cTn>
                              </p:par>
                            </p:childTnLst>
                          </p:cTn>
                        </p:par>
                        <p:par>
                          <p:cTn id="25" fill="hold" nodeType="afterGroup">
                            <p:stCondLst>
                              <p:cond delay="3500"/>
                            </p:stCondLst>
                            <p:childTnLst>
                              <p:par>
                                <p:cTn id="26" presetID="1" presetClass="entr" presetSubtype="0" fill="hold" nodeType="afterEffect">
                                  <p:stCondLst>
                                    <p:cond delay="0"/>
                                  </p:stCondLst>
                                  <p:childTnLst>
                                    <p:set>
                                      <p:cBhvr>
                                        <p:cTn id="27" dur="1" fill="hold">
                                          <p:stCondLst>
                                            <p:cond delay="499"/>
                                          </p:stCondLst>
                                        </p:cTn>
                                        <p:tgtEl>
                                          <p:spTgt spid="95"/>
                                        </p:tgtEl>
                                        <p:attrNameLst>
                                          <p:attrName>style.visibility</p:attrName>
                                        </p:attrNameLst>
                                      </p:cBhvr>
                                      <p:to>
                                        <p:strVal val="visible"/>
                                      </p:to>
                                    </p:set>
                                  </p:childTnLst>
                                </p:cTn>
                              </p:par>
                            </p:childTnLst>
                          </p:cTn>
                        </p:par>
                        <p:par>
                          <p:cTn id="28" fill="hold" nodeType="afterGroup">
                            <p:stCondLst>
                              <p:cond delay="4000"/>
                            </p:stCondLst>
                            <p:childTnLst>
                              <p:par>
                                <p:cTn id="29" presetID="1" presetClass="entr" presetSubtype="0" fill="hold" nodeType="afterEffect">
                                  <p:stCondLst>
                                    <p:cond delay="0"/>
                                  </p:stCondLst>
                                  <p:childTnLst>
                                    <p:set>
                                      <p:cBhvr>
                                        <p:cTn id="30" dur="1" fill="hold">
                                          <p:stCondLst>
                                            <p:cond delay="499"/>
                                          </p:stCondLst>
                                        </p:cTn>
                                        <p:tgtEl>
                                          <p:spTgt spid="89"/>
                                        </p:tgtEl>
                                        <p:attrNameLst>
                                          <p:attrName>style.visibility</p:attrName>
                                        </p:attrNameLst>
                                      </p:cBhvr>
                                      <p:to>
                                        <p:strVal val="visible"/>
                                      </p:to>
                                    </p:set>
                                  </p:childTnLst>
                                </p:cTn>
                              </p:par>
                            </p:childTnLst>
                          </p:cTn>
                        </p:par>
                        <p:par>
                          <p:cTn id="31" fill="hold" nodeType="afterGroup">
                            <p:stCondLst>
                              <p:cond delay="4500"/>
                            </p:stCondLst>
                            <p:childTnLst>
                              <p:par>
                                <p:cTn id="32" presetID="1" presetClass="entr" presetSubtype="0" fill="hold" nodeType="afterEffect">
                                  <p:stCondLst>
                                    <p:cond delay="0"/>
                                  </p:stCondLst>
                                  <p:childTnLst>
                                    <p:set>
                                      <p:cBhvr>
                                        <p:cTn id="33" dur="1" fill="hold">
                                          <p:stCondLst>
                                            <p:cond delay="499"/>
                                          </p:stCondLst>
                                        </p:cTn>
                                        <p:tgtEl>
                                          <p:spTgt spid="127"/>
                                        </p:tgtEl>
                                        <p:attrNameLst>
                                          <p:attrName>style.visibility</p:attrName>
                                        </p:attrNameLst>
                                      </p:cBhvr>
                                      <p:to>
                                        <p:strVal val="visible"/>
                                      </p:to>
                                    </p:set>
                                  </p:childTnLst>
                                </p:cTn>
                              </p:par>
                            </p:childTnLst>
                          </p:cTn>
                        </p:par>
                        <p:par>
                          <p:cTn id="34" fill="hold" nodeType="afterGroup">
                            <p:stCondLst>
                              <p:cond delay="5000"/>
                            </p:stCondLst>
                            <p:childTnLst>
                              <p:par>
                                <p:cTn id="35" presetID="1" presetClass="entr" presetSubtype="0" fill="hold" nodeType="afterEffect">
                                  <p:stCondLst>
                                    <p:cond delay="0"/>
                                  </p:stCondLst>
                                  <p:childTnLst>
                                    <p:set>
                                      <p:cBhvr>
                                        <p:cTn id="36" dur="1" fill="hold">
                                          <p:stCondLst>
                                            <p:cond delay="499"/>
                                          </p:stCondLst>
                                        </p:cTn>
                                        <p:tgtEl>
                                          <p:spTgt spid="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51203"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51204"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51205"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51206"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51207"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51208"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9"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1D85F977-5FFC-4B53-B314-734EB1B2693E}" type="slidenum">
              <a:rPr lang="en-US" altLang="zh-TW" smtClean="0">
                <a:solidFill>
                  <a:srgbClr val="FFFFFF"/>
                </a:solidFill>
              </a:rPr>
              <a:pPr>
                <a:spcBef>
                  <a:spcPct val="0"/>
                </a:spcBef>
                <a:buFontTx/>
                <a:buNone/>
              </a:pPr>
              <a:t>22</a:t>
            </a:fld>
            <a:endParaRPr lang="zh-TW" altLang="en-US" smtClean="0"/>
          </a:p>
        </p:txBody>
      </p:sp>
      <p:sp>
        <p:nvSpPr>
          <p:cNvPr id="51210"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表示法元素</a:t>
            </a:r>
            <a:endParaRPr lang="zh-TW" altLang="en-US"/>
          </a:p>
        </p:txBody>
      </p:sp>
      <p:graphicFrame>
        <p:nvGraphicFramePr>
          <p:cNvPr id="12" name="資料庫圖表 11"/>
          <p:cNvGraphicFramePr/>
          <p:nvPr/>
        </p:nvGraphicFramePr>
        <p:xfrm>
          <a:off x="1425575" y="2209800"/>
          <a:ext cx="10002909" cy="6934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spd="slow">
    <p:push/>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3250"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53251"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53252"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53253"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53254"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53255"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53256"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7"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9BBF56DE-3B00-42F8-A934-CE5653E77927}" type="slidenum">
              <a:rPr lang="en-US" altLang="zh-TW" smtClean="0">
                <a:solidFill>
                  <a:srgbClr val="FFFFFF"/>
                </a:solidFill>
              </a:rPr>
              <a:pPr>
                <a:spcBef>
                  <a:spcPct val="0"/>
                </a:spcBef>
                <a:buFontTx/>
                <a:buNone/>
              </a:pPr>
              <a:t>23</a:t>
            </a:fld>
            <a:endParaRPr lang="zh-TW" altLang="en-US" smtClean="0"/>
          </a:p>
        </p:txBody>
      </p:sp>
      <p:sp>
        <p:nvSpPr>
          <p:cNvPr id="2" name="矩形 1"/>
          <p:cNvSpPr/>
          <p:nvPr/>
        </p:nvSpPr>
        <p:spPr>
          <a:xfrm>
            <a:off x="1885950" y="2146300"/>
            <a:ext cx="9569450" cy="8255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marL="571500" indent="-571500" eaLnBrk="1" hangingPunct="1">
              <a:spcBef>
                <a:spcPts val="600"/>
              </a:spcBef>
              <a:spcAft>
                <a:spcPts val="600"/>
              </a:spcAft>
              <a:buFont typeface="Wingdings" panose="05000000000000000000" pitchFamily="2" charset="2"/>
              <a:buChar char="ü"/>
              <a:defRPr/>
            </a:pPr>
            <a:r>
              <a:rPr lang="zh-TW" altLang="en-US" sz="3600" dirty="0">
                <a:latin typeface="標楷體" panose="03000509000000000000" pitchFamily="65" charset="-120"/>
                <a:ea typeface="標楷體" panose="03000509000000000000" pitchFamily="65" charset="-120"/>
              </a:rPr>
              <a:t>找出在這個領域中重要的事物</a:t>
            </a:r>
            <a:endParaRPr lang="en-US" altLang="zh-TW" sz="3600" dirty="0">
              <a:latin typeface="標楷體" panose="03000509000000000000" pitchFamily="65" charset="-120"/>
              <a:ea typeface="標楷體" panose="03000509000000000000" pitchFamily="65" charset="-120"/>
            </a:endParaRPr>
          </a:p>
        </p:txBody>
      </p:sp>
      <p:sp>
        <p:nvSpPr>
          <p:cNvPr id="53259"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latin typeface="Times New Roman" panose="02020603050405020304" pitchFamily="18" charset="0"/>
                <a:ea typeface="標楷體" panose="03000509000000000000" pitchFamily="65" charset="-120"/>
                <a:cs typeface="Times New Roman" panose="02020603050405020304" pitchFamily="18" charset="0"/>
              </a:rPr>
              <a:t>表示法元素</a:t>
            </a:r>
            <a:r>
              <a:rPr lang="en-US" altLang="zh-TW" sz="4800">
                <a:latin typeface="Times New Roman" panose="02020603050405020304" pitchFamily="18" charset="0"/>
                <a:ea typeface="標楷體" panose="03000509000000000000" pitchFamily="65" charset="-120"/>
                <a:cs typeface="Times New Roman" panose="02020603050405020304" pitchFamily="18" charset="0"/>
              </a:rPr>
              <a:t>-Entity Classes</a:t>
            </a:r>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 name="矩形 4"/>
          <p:cNvSpPr/>
          <p:nvPr/>
        </p:nvSpPr>
        <p:spPr>
          <a:xfrm>
            <a:off x="1890713" y="4237038"/>
            <a:ext cx="4795837" cy="42291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dirty="0"/>
          </a:p>
        </p:txBody>
      </p:sp>
      <p:sp>
        <p:nvSpPr>
          <p:cNvPr id="6" name="文字方塊 5"/>
          <p:cNvSpPr txBox="1"/>
          <p:nvPr/>
        </p:nvSpPr>
        <p:spPr>
          <a:xfrm>
            <a:off x="2066925" y="5162550"/>
            <a:ext cx="4206875" cy="3109913"/>
          </a:xfrm>
          <a:prstGeom prst="rect">
            <a:avLst/>
          </a:prstGeom>
          <a:noFill/>
        </p:spPr>
        <p:txBody>
          <a:bodyPr>
            <a:spAutoFit/>
          </a:bodyPr>
          <a:lstStyle/>
          <a:p>
            <a:pPr marL="457200" indent="-457200" eaLnBrk="1" hangingPunct="1">
              <a:buFont typeface="Wingdings" panose="05000000000000000000" pitchFamily="2" charset="2"/>
              <a:buChar char="ü"/>
              <a:defRPr/>
            </a:pP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單數</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eaLnBrk="1" hangingPunct="1">
              <a:buFont typeface="Wingdings" panose="05000000000000000000" pitchFamily="2" charset="2"/>
              <a:buChar char="ü"/>
              <a:defRPr/>
            </a:pP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針對</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Entity</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裡的單一案例命名</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eaLnBrk="1" hangingPunct="1">
              <a:buFont typeface="Wingdings" panose="05000000000000000000" pitchFamily="2" charset="2"/>
              <a:buChar char="ü"/>
              <a:defRPr/>
            </a:pP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必須有意義</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defRPr/>
            </a:pP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eaLnBrk="1" hangingPunct="1">
              <a:buFont typeface="Wingdings" panose="05000000000000000000" pitchFamily="2" charset="2"/>
              <a:buChar char="ü"/>
              <a:defRPr/>
            </a:pP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如：</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PERSON,</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
            </a:r>
            <a:b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b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POST</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AREA</a:t>
            </a:r>
          </a:p>
        </p:txBody>
      </p:sp>
      <p:pic>
        <p:nvPicPr>
          <p:cNvPr id="53262" name="Picture 14" descr="C:\Users\scar_su\AppData\Local\Microsoft\Windows\Temporary Internet Files\Content.IE5\6L2IL5YV\MC900433800[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9800" y="3094038"/>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矩形 19"/>
          <p:cNvSpPr/>
          <p:nvPr/>
        </p:nvSpPr>
        <p:spPr>
          <a:xfrm>
            <a:off x="6680200" y="4237038"/>
            <a:ext cx="4795838" cy="4229100"/>
          </a:xfrm>
          <a:prstGeom prst="rect">
            <a:avLst/>
          </a:prstGeom>
          <a:solidFill>
            <a:schemeClr val="accent6">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dirty="0"/>
          </a:p>
        </p:txBody>
      </p:sp>
      <p:sp>
        <p:nvSpPr>
          <p:cNvPr id="16" name="文字方塊 15"/>
          <p:cNvSpPr txBox="1"/>
          <p:nvPr/>
        </p:nvSpPr>
        <p:spPr>
          <a:xfrm>
            <a:off x="6862763" y="5162550"/>
            <a:ext cx="4592637" cy="3109913"/>
          </a:xfrm>
          <a:prstGeom prst="rect">
            <a:avLst/>
          </a:prstGeom>
          <a:noFill/>
        </p:spPr>
        <p:txBody>
          <a:bodyPr>
            <a:spAutoFit/>
          </a:bodyPr>
          <a:lstStyle/>
          <a:p>
            <a:pPr marL="457200" indent="-457200" eaLnBrk="1" hangingPunct="1">
              <a:buFontTx/>
              <a:buBlip>
                <a:blip r:embed="rId5"/>
              </a:buBlip>
              <a:defRPr/>
            </a:pP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複數</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eaLnBrk="1" hangingPunct="1">
              <a:buFontTx/>
              <a:buBlip>
                <a:blip r:embed="rId5"/>
              </a:buBlip>
              <a:defRPr/>
            </a:pP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XX</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清單</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紀錄</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eaLnBrk="1" hangingPunct="1">
              <a:buFontTx/>
              <a:buBlip>
                <a:blip r:embed="rId5"/>
              </a:buBlip>
              <a:defRPr/>
            </a:pP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縮寫或組合詞</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eaLnBrk="1" hangingPunct="1">
              <a:buFontTx/>
              <a:buBlip>
                <a:blip r:embed="rId5"/>
              </a:buBlip>
              <a:defRPr/>
            </a:pPr>
            <a:r>
              <a:rPr lang="en-US" altLang="zh-TW" sz="2800" dirty="0" err="1">
                <a:latin typeface="Times New Roman" panose="02020603050405020304" pitchFamily="18" charset="0"/>
                <a:ea typeface="標楷體" panose="03000509000000000000" pitchFamily="65" charset="-120"/>
                <a:cs typeface="Times New Roman" panose="02020603050405020304" pitchFamily="18" charset="0"/>
              </a:rPr>
              <a:t>TableName</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defRPr/>
            </a:pP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eaLnBrk="1" hangingPunct="1">
              <a:buFontTx/>
              <a:buBlip>
                <a:blip r:embed="rId5"/>
              </a:buBlip>
              <a:defRPr/>
            </a:pP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如：</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CUSTOMERS,</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
            </a:r>
            <a:b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b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ZIP CODE</a:t>
            </a:r>
          </a:p>
        </p:txBody>
      </p:sp>
      <p:pic>
        <p:nvPicPr>
          <p:cNvPr id="53265" name="Picture 16" descr="C:\Users\scar_su\AppData\Local\Microsoft\Windows\Temporary Internet Files\Content.IE5\ZO9JHTNH\MC900433794[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69550" y="32004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Group 8"/>
          <p:cNvGrpSpPr>
            <a:grpSpLocks/>
          </p:cNvGrpSpPr>
          <p:nvPr/>
        </p:nvGrpSpPr>
        <p:grpSpPr bwMode="auto">
          <a:xfrm>
            <a:off x="7034213" y="7086600"/>
            <a:ext cx="4403725" cy="1543050"/>
            <a:chOff x="108" y="1972"/>
            <a:chExt cx="2774" cy="972"/>
          </a:xfrm>
        </p:grpSpPr>
        <p:sp>
          <p:nvSpPr>
            <p:cNvPr id="22" name="Rectangle 9"/>
            <p:cNvSpPr>
              <a:spLocks noChangeArrowheads="1"/>
            </p:cNvSpPr>
            <p:nvPr/>
          </p:nvSpPr>
          <p:spPr bwMode="auto">
            <a:xfrm>
              <a:off x="162" y="2032"/>
              <a:ext cx="2720" cy="912"/>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endParaRPr>
            </a:p>
          </p:txBody>
        </p:sp>
        <p:sp>
          <p:nvSpPr>
            <p:cNvPr id="23" name="Rectangle 10"/>
            <p:cNvSpPr>
              <a:spLocks noChangeArrowheads="1"/>
            </p:cNvSpPr>
            <p:nvPr/>
          </p:nvSpPr>
          <p:spPr bwMode="auto">
            <a:xfrm>
              <a:off x="108" y="1980"/>
              <a:ext cx="1062" cy="897"/>
            </a:xfrm>
            <a:prstGeom prst="rect">
              <a:avLst/>
            </a:prstGeom>
            <a:gradFill rotWithShape="0">
              <a:gsLst>
                <a:gs pos="0">
                  <a:srgbClr val="FFFFFF"/>
                </a:gs>
                <a:gs pos="50000">
                  <a:srgbClr val="B2B2B2"/>
                </a:gs>
                <a:gs pos="100000">
                  <a:srgbClr val="FFFFFF"/>
                </a:gs>
              </a:gsLst>
              <a:lin ang="18900000" scaled="1"/>
            </a:gradFill>
            <a:ln w="9525">
              <a:solidFill>
                <a:srgbClr val="40458C"/>
              </a:solidFill>
              <a:miter lim="800000"/>
              <a:headEnd/>
              <a:tailEnd/>
            </a:ln>
            <a:effec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Times New Roman" pitchFamily="18" charset="0"/>
                <a:ea typeface="標楷體"/>
              </a:endParaRPr>
            </a:p>
          </p:txBody>
        </p:sp>
        <p:sp>
          <p:nvSpPr>
            <p:cNvPr id="24" name="Rectangle 11"/>
            <p:cNvSpPr>
              <a:spLocks noChangeArrowheads="1"/>
            </p:cNvSpPr>
            <p:nvPr/>
          </p:nvSpPr>
          <p:spPr bwMode="auto">
            <a:xfrm>
              <a:off x="108" y="1972"/>
              <a:ext cx="2720" cy="912"/>
            </a:xfrm>
            <a:prstGeom prst="rect">
              <a:avLst/>
            </a:prstGeom>
            <a:gradFill rotWithShape="0">
              <a:gsLst>
                <a:gs pos="0">
                  <a:srgbClr val="FFFFFF"/>
                </a:gs>
                <a:gs pos="50000">
                  <a:srgbClr val="B2B2B2"/>
                </a:gs>
                <a:gs pos="100000">
                  <a:srgbClr val="FFFFFF"/>
                </a:gs>
              </a:gsLst>
              <a:lin ang="18900000" scaled="1"/>
            </a:gradFill>
            <a:ln w="9525">
              <a:solidFill>
                <a:srgbClr val="40458C"/>
              </a:solidFill>
              <a:miter lim="800000"/>
              <a:headEnd/>
              <a:tailEnd/>
            </a:ln>
            <a:effec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Times New Roman" pitchFamily="18" charset="0"/>
                <a:ea typeface="標楷體"/>
              </a:endParaRPr>
            </a:p>
          </p:txBody>
        </p:sp>
        <p:grpSp>
          <p:nvGrpSpPr>
            <p:cNvPr id="53302" name="Group 12"/>
            <p:cNvGrpSpPr>
              <a:grpSpLocks/>
            </p:cNvGrpSpPr>
            <p:nvPr/>
          </p:nvGrpSpPr>
          <p:grpSpPr bwMode="auto">
            <a:xfrm>
              <a:off x="212" y="2158"/>
              <a:ext cx="832" cy="524"/>
              <a:chOff x="266" y="2572"/>
              <a:chExt cx="832" cy="524"/>
            </a:xfrm>
          </p:grpSpPr>
          <p:sp>
            <p:nvSpPr>
              <p:cNvPr id="31" name="Rectangle 13"/>
              <p:cNvSpPr>
                <a:spLocks noChangeArrowheads="1"/>
              </p:cNvSpPr>
              <p:nvPr/>
            </p:nvSpPr>
            <p:spPr bwMode="auto">
              <a:xfrm>
                <a:off x="318" y="2592"/>
                <a:ext cx="720" cy="504"/>
              </a:xfrm>
              <a:prstGeom prst="rect">
                <a:avLst/>
              </a:prstGeom>
              <a:solidFill>
                <a:srgbClr val="FFFFFF"/>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endParaRPr>
              </a:p>
            </p:txBody>
          </p:sp>
          <p:sp>
            <p:nvSpPr>
              <p:cNvPr id="32" name="Text Box 14"/>
              <p:cNvSpPr txBox="1">
                <a:spLocks noChangeArrowheads="1"/>
              </p:cNvSpPr>
              <p:nvPr/>
            </p:nvSpPr>
            <p:spPr bwMode="auto">
              <a:xfrm>
                <a:off x="266" y="2572"/>
                <a:ext cx="83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algn="ctr" fontAlgn="auto">
                  <a:spcBef>
                    <a:spcPct val="50000"/>
                  </a:spcBef>
                  <a:spcAft>
                    <a:spcPts val="0"/>
                  </a:spcAft>
                  <a:defRPr/>
                </a:pPr>
                <a:r>
                  <a:rPr kumimoji="0" lang="en-US" altLang="zh-TW" sz="1600" kern="0" smtClean="0">
                    <a:solidFill>
                      <a:srgbClr val="40458C"/>
                    </a:solidFill>
                    <a:latin typeface="Arial" charset="0"/>
                    <a:ea typeface="新細明體" pitchFamily="18" charset="-120"/>
                  </a:rPr>
                  <a:t>CustInfo</a:t>
                </a:r>
                <a:endParaRPr kumimoji="0" lang="en-US" altLang="zh-TW" kern="0" smtClean="0">
                  <a:solidFill>
                    <a:srgbClr val="40458C"/>
                  </a:solidFill>
                  <a:ea typeface="新細明體" pitchFamily="18" charset="-120"/>
                </a:endParaRPr>
              </a:p>
            </p:txBody>
          </p:sp>
          <p:sp>
            <p:nvSpPr>
              <p:cNvPr id="33" name="Line 15"/>
              <p:cNvSpPr>
                <a:spLocks noChangeShapeType="1"/>
              </p:cNvSpPr>
              <p:nvPr/>
            </p:nvSpPr>
            <p:spPr bwMode="auto">
              <a:xfrm>
                <a:off x="314" y="2768"/>
                <a:ext cx="724" cy="0"/>
              </a:xfrm>
              <a:prstGeom prst="line">
                <a:avLst/>
              </a:prstGeom>
              <a:noFill/>
              <a:ln w="1270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Times New Roman" pitchFamily="18" charset="0"/>
                  <a:ea typeface="標楷體" pitchFamily="65" charset="-120"/>
                </a:endParaRPr>
              </a:p>
            </p:txBody>
          </p:sp>
          <p:sp>
            <p:nvSpPr>
              <p:cNvPr id="34" name="Line 16"/>
              <p:cNvSpPr>
                <a:spLocks noChangeShapeType="1"/>
              </p:cNvSpPr>
              <p:nvPr/>
            </p:nvSpPr>
            <p:spPr bwMode="auto">
              <a:xfrm>
                <a:off x="318" y="2924"/>
                <a:ext cx="720" cy="0"/>
              </a:xfrm>
              <a:prstGeom prst="line">
                <a:avLst/>
              </a:prstGeom>
              <a:noFill/>
              <a:ln w="1270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Times New Roman" pitchFamily="18" charset="0"/>
                  <a:ea typeface="標楷體" pitchFamily="65" charset="-120"/>
                </a:endParaRPr>
              </a:p>
            </p:txBody>
          </p:sp>
        </p:grpSp>
        <p:grpSp>
          <p:nvGrpSpPr>
            <p:cNvPr id="53303" name="Group 17"/>
            <p:cNvGrpSpPr>
              <a:grpSpLocks/>
            </p:cNvGrpSpPr>
            <p:nvPr/>
          </p:nvGrpSpPr>
          <p:grpSpPr bwMode="auto">
            <a:xfrm>
              <a:off x="1028" y="2158"/>
              <a:ext cx="1744" cy="524"/>
              <a:chOff x="1082" y="2572"/>
              <a:chExt cx="1744" cy="524"/>
            </a:xfrm>
          </p:grpSpPr>
          <p:sp>
            <p:nvSpPr>
              <p:cNvPr id="27" name="Rectangle 18"/>
              <p:cNvSpPr>
                <a:spLocks noChangeArrowheads="1"/>
              </p:cNvSpPr>
              <p:nvPr/>
            </p:nvSpPr>
            <p:spPr bwMode="auto">
              <a:xfrm>
                <a:off x="1166" y="2592"/>
                <a:ext cx="1564" cy="504"/>
              </a:xfrm>
              <a:prstGeom prst="rect">
                <a:avLst/>
              </a:prstGeom>
              <a:solidFill>
                <a:srgbClr val="FFFFFF"/>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endParaRPr>
              </a:p>
            </p:txBody>
          </p:sp>
          <p:sp>
            <p:nvSpPr>
              <p:cNvPr id="28" name="Line 19"/>
              <p:cNvSpPr>
                <a:spLocks noChangeShapeType="1"/>
              </p:cNvSpPr>
              <p:nvPr/>
            </p:nvSpPr>
            <p:spPr bwMode="auto">
              <a:xfrm>
                <a:off x="1162" y="2768"/>
                <a:ext cx="1568" cy="0"/>
              </a:xfrm>
              <a:prstGeom prst="line">
                <a:avLst/>
              </a:prstGeom>
              <a:noFill/>
              <a:ln w="1270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Times New Roman" pitchFamily="18" charset="0"/>
                  <a:ea typeface="標楷體" pitchFamily="65" charset="-120"/>
                </a:endParaRPr>
              </a:p>
            </p:txBody>
          </p:sp>
          <p:sp>
            <p:nvSpPr>
              <p:cNvPr id="29" name="Line 20"/>
              <p:cNvSpPr>
                <a:spLocks noChangeShapeType="1"/>
              </p:cNvSpPr>
              <p:nvPr/>
            </p:nvSpPr>
            <p:spPr bwMode="auto">
              <a:xfrm>
                <a:off x="1166" y="2924"/>
                <a:ext cx="1564" cy="0"/>
              </a:xfrm>
              <a:prstGeom prst="line">
                <a:avLst/>
              </a:prstGeom>
              <a:noFill/>
              <a:ln w="1270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Times New Roman" pitchFamily="18" charset="0"/>
                  <a:ea typeface="標楷體" pitchFamily="65" charset="-120"/>
                </a:endParaRPr>
              </a:p>
            </p:txBody>
          </p:sp>
          <p:sp>
            <p:nvSpPr>
              <p:cNvPr id="30" name="Text Box 21"/>
              <p:cNvSpPr txBox="1">
                <a:spLocks noChangeArrowheads="1"/>
              </p:cNvSpPr>
              <p:nvPr/>
            </p:nvSpPr>
            <p:spPr bwMode="auto">
              <a:xfrm>
                <a:off x="1082" y="2572"/>
                <a:ext cx="174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algn="ctr" fontAlgn="auto">
                  <a:spcBef>
                    <a:spcPct val="50000"/>
                  </a:spcBef>
                  <a:spcAft>
                    <a:spcPts val="0"/>
                  </a:spcAft>
                  <a:defRPr/>
                </a:pPr>
                <a:r>
                  <a:rPr kumimoji="0" lang="en-US" altLang="zh-TW" sz="1600" kern="0" dirty="0" err="1" smtClean="0">
                    <a:solidFill>
                      <a:srgbClr val="40458C"/>
                    </a:solidFill>
                    <a:latin typeface="Arial" charset="0"/>
                    <a:ea typeface="新細明體" pitchFamily="18" charset="-120"/>
                  </a:rPr>
                  <a:t>ProfessorCourseManager</a:t>
                </a:r>
                <a:endParaRPr kumimoji="0" lang="en-US" altLang="zh-TW" kern="0" dirty="0" smtClean="0">
                  <a:solidFill>
                    <a:srgbClr val="40458C"/>
                  </a:solidFill>
                  <a:ea typeface="新細明體" pitchFamily="18" charset="-120"/>
                </a:endParaRPr>
              </a:p>
            </p:txBody>
          </p:sp>
        </p:grpSp>
      </p:grpSp>
      <p:grpSp>
        <p:nvGrpSpPr>
          <p:cNvPr id="35" name="Group 22"/>
          <p:cNvGrpSpPr>
            <a:grpSpLocks/>
          </p:cNvGrpSpPr>
          <p:nvPr/>
        </p:nvGrpSpPr>
        <p:grpSpPr bwMode="auto">
          <a:xfrm>
            <a:off x="8364538" y="7256463"/>
            <a:ext cx="1428750" cy="1581150"/>
            <a:chOff x="1146" y="1962"/>
            <a:chExt cx="900" cy="1488"/>
          </a:xfrm>
        </p:grpSpPr>
        <p:sp>
          <p:nvSpPr>
            <p:cNvPr id="53297" name="Line 23"/>
            <p:cNvSpPr>
              <a:spLocks noChangeShapeType="1"/>
            </p:cNvSpPr>
            <p:nvPr/>
          </p:nvSpPr>
          <p:spPr bwMode="auto">
            <a:xfrm>
              <a:off x="1146" y="1962"/>
              <a:ext cx="858" cy="1488"/>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53298" name="Line 24"/>
            <p:cNvSpPr>
              <a:spLocks noChangeShapeType="1"/>
            </p:cNvSpPr>
            <p:nvPr/>
          </p:nvSpPr>
          <p:spPr bwMode="auto">
            <a:xfrm flipH="1">
              <a:off x="1188" y="1962"/>
              <a:ext cx="858" cy="1488"/>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TW" altLang="en-US"/>
            </a:p>
          </p:txBody>
        </p:sp>
      </p:grpSp>
      <p:grpSp>
        <p:nvGrpSpPr>
          <p:cNvPr id="38" name="Group 25"/>
          <p:cNvGrpSpPr>
            <a:grpSpLocks/>
          </p:cNvGrpSpPr>
          <p:nvPr/>
        </p:nvGrpSpPr>
        <p:grpSpPr bwMode="auto">
          <a:xfrm>
            <a:off x="1997075" y="7073900"/>
            <a:ext cx="4276725" cy="2397125"/>
            <a:chOff x="2954" y="1968"/>
            <a:chExt cx="2694" cy="1510"/>
          </a:xfrm>
        </p:grpSpPr>
        <p:sp>
          <p:nvSpPr>
            <p:cNvPr id="39" name="Rectangle 26"/>
            <p:cNvSpPr>
              <a:spLocks noChangeArrowheads="1"/>
            </p:cNvSpPr>
            <p:nvPr/>
          </p:nvSpPr>
          <p:spPr bwMode="auto">
            <a:xfrm>
              <a:off x="2996" y="2022"/>
              <a:ext cx="2652" cy="1456"/>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endParaRPr>
            </a:p>
          </p:txBody>
        </p:sp>
        <p:sp>
          <p:nvSpPr>
            <p:cNvPr id="40" name="Rectangle 27"/>
            <p:cNvSpPr>
              <a:spLocks noChangeArrowheads="1"/>
            </p:cNvSpPr>
            <p:nvPr/>
          </p:nvSpPr>
          <p:spPr bwMode="auto">
            <a:xfrm>
              <a:off x="2954" y="1968"/>
              <a:ext cx="2652" cy="1456"/>
            </a:xfrm>
            <a:prstGeom prst="rect">
              <a:avLst/>
            </a:prstGeom>
            <a:gradFill rotWithShape="0">
              <a:gsLst>
                <a:gs pos="0">
                  <a:srgbClr val="FFFFFF"/>
                </a:gs>
                <a:gs pos="50000">
                  <a:srgbClr val="B2B2B2"/>
                </a:gs>
                <a:gs pos="100000">
                  <a:srgbClr val="FFFFFF"/>
                </a:gs>
              </a:gsLst>
              <a:lin ang="2700000" scaled="1"/>
            </a:gradFill>
            <a:ln w="9525">
              <a:solidFill>
                <a:srgbClr val="40458C"/>
              </a:solidFill>
              <a:miter lim="800000"/>
              <a:headEnd/>
              <a:tailEnd/>
            </a:ln>
            <a:effec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Times New Roman" pitchFamily="18" charset="0"/>
                <a:ea typeface="標楷體"/>
              </a:endParaRPr>
            </a:p>
          </p:txBody>
        </p:sp>
        <p:sp>
          <p:nvSpPr>
            <p:cNvPr id="41" name="AutoShape 28"/>
            <p:cNvSpPr>
              <a:spLocks noChangeArrowheads="1"/>
            </p:cNvSpPr>
            <p:nvPr/>
          </p:nvSpPr>
          <p:spPr bwMode="auto">
            <a:xfrm>
              <a:off x="3068" y="2154"/>
              <a:ext cx="762" cy="327"/>
            </a:xfrm>
            <a:prstGeom prst="roundRect">
              <a:avLst>
                <a:gd name="adj" fmla="val 16667"/>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endParaRPr>
            </a:p>
          </p:txBody>
        </p:sp>
        <p:sp>
          <p:nvSpPr>
            <p:cNvPr id="42" name="Text Box 29"/>
            <p:cNvSpPr txBox="1">
              <a:spLocks noChangeArrowheads="1"/>
            </p:cNvSpPr>
            <p:nvPr/>
          </p:nvSpPr>
          <p:spPr bwMode="auto">
            <a:xfrm>
              <a:off x="3040" y="2222"/>
              <a:ext cx="79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algn="ctr" fontAlgn="auto">
                <a:spcBef>
                  <a:spcPct val="50000"/>
                </a:spcBef>
                <a:spcAft>
                  <a:spcPts val="0"/>
                </a:spcAft>
                <a:defRPr/>
              </a:pPr>
              <a:r>
                <a:rPr kumimoji="0" lang="en-US" altLang="zh-TW" sz="1400" kern="0" dirty="0" smtClean="0">
                  <a:solidFill>
                    <a:srgbClr val="40458C"/>
                  </a:solidFill>
                  <a:latin typeface="Arial" charset="0"/>
                  <a:ea typeface="新細明體" pitchFamily="18" charset="-120"/>
                </a:rPr>
                <a:t>CUSTOMER</a:t>
              </a:r>
              <a:endParaRPr kumimoji="0" lang="en-US" altLang="zh-TW" kern="0" dirty="0" smtClean="0">
                <a:solidFill>
                  <a:srgbClr val="40458C"/>
                </a:solidFill>
                <a:ea typeface="新細明體" pitchFamily="18" charset="-120"/>
              </a:endParaRPr>
            </a:p>
          </p:txBody>
        </p:sp>
        <p:grpSp>
          <p:nvGrpSpPr>
            <p:cNvPr id="53274" name="Group 30"/>
            <p:cNvGrpSpPr>
              <a:grpSpLocks/>
            </p:cNvGrpSpPr>
            <p:nvPr/>
          </p:nvGrpSpPr>
          <p:grpSpPr bwMode="auto">
            <a:xfrm>
              <a:off x="5006" y="2453"/>
              <a:ext cx="106" cy="472"/>
              <a:chOff x="4145" y="2772"/>
              <a:chExt cx="106" cy="472"/>
            </a:xfrm>
          </p:grpSpPr>
          <p:grpSp>
            <p:nvGrpSpPr>
              <p:cNvPr id="53291" name="Group 31"/>
              <p:cNvGrpSpPr>
                <a:grpSpLocks/>
              </p:cNvGrpSpPr>
              <p:nvPr/>
            </p:nvGrpSpPr>
            <p:grpSpPr bwMode="auto">
              <a:xfrm>
                <a:off x="4195" y="2772"/>
                <a:ext cx="0" cy="472"/>
                <a:chOff x="4195" y="2772"/>
                <a:chExt cx="0" cy="472"/>
              </a:xfrm>
            </p:grpSpPr>
            <p:sp>
              <p:nvSpPr>
                <p:cNvPr id="64" name="Line 32"/>
                <p:cNvSpPr>
                  <a:spLocks noChangeShapeType="1"/>
                </p:cNvSpPr>
                <p:nvPr/>
              </p:nvSpPr>
              <p:spPr bwMode="auto">
                <a:xfrm>
                  <a:off x="4195" y="3000"/>
                  <a:ext cx="0" cy="244"/>
                </a:xfrm>
                <a:prstGeom prst="line">
                  <a:avLst/>
                </a:prstGeom>
                <a:noFill/>
                <a:ln w="19050">
                  <a:solidFill>
                    <a:srgbClr val="40458C"/>
                  </a:solidFill>
                  <a:prstDash val="dash"/>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Times New Roman" pitchFamily="18" charset="0"/>
                    <a:ea typeface="標楷體" pitchFamily="65" charset="-120"/>
                  </a:endParaRPr>
                </a:p>
              </p:txBody>
            </p:sp>
            <p:sp>
              <p:nvSpPr>
                <p:cNvPr id="65" name="Line 33"/>
                <p:cNvSpPr>
                  <a:spLocks noChangeShapeType="1"/>
                </p:cNvSpPr>
                <p:nvPr/>
              </p:nvSpPr>
              <p:spPr bwMode="auto">
                <a:xfrm flipV="1">
                  <a:off x="4195" y="2772"/>
                  <a:ext cx="0" cy="232"/>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Times New Roman" pitchFamily="18" charset="0"/>
                    <a:ea typeface="標楷體" pitchFamily="65" charset="-120"/>
                  </a:endParaRPr>
                </a:p>
              </p:txBody>
            </p:sp>
          </p:grpSp>
          <p:grpSp>
            <p:nvGrpSpPr>
              <p:cNvPr id="53292" name="Group 34"/>
              <p:cNvGrpSpPr>
                <a:grpSpLocks/>
              </p:cNvGrpSpPr>
              <p:nvPr/>
            </p:nvGrpSpPr>
            <p:grpSpPr bwMode="auto">
              <a:xfrm>
                <a:off x="4145" y="2782"/>
                <a:ext cx="106" cy="122"/>
                <a:chOff x="4145" y="2782"/>
                <a:chExt cx="106" cy="122"/>
              </a:xfrm>
            </p:grpSpPr>
            <p:sp>
              <p:nvSpPr>
                <p:cNvPr id="62" name="Line 35"/>
                <p:cNvSpPr>
                  <a:spLocks noChangeShapeType="1"/>
                </p:cNvSpPr>
                <p:nvPr/>
              </p:nvSpPr>
              <p:spPr bwMode="auto">
                <a:xfrm flipH="1" flipV="1">
                  <a:off x="4145" y="2789"/>
                  <a:ext cx="52" cy="115"/>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Times New Roman" pitchFamily="18" charset="0"/>
                    <a:ea typeface="標楷體" pitchFamily="65" charset="-120"/>
                  </a:endParaRPr>
                </a:p>
              </p:txBody>
            </p:sp>
            <p:sp>
              <p:nvSpPr>
                <p:cNvPr id="63" name="Line 36"/>
                <p:cNvSpPr>
                  <a:spLocks noChangeShapeType="1"/>
                </p:cNvSpPr>
                <p:nvPr/>
              </p:nvSpPr>
              <p:spPr bwMode="auto">
                <a:xfrm flipV="1">
                  <a:off x="4199" y="2782"/>
                  <a:ext cx="52" cy="115"/>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Times New Roman" pitchFamily="18" charset="0"/>
                    <a:ea typeface="標楷體" pitchFamily="65" charset="-120"/>
                  </a:endParaRPr>
                </a:p>
              </p:txBody>
            </p:sp>
          </p:grpSp>
        </p:grpSp>
        <p:grpSp>
          <p:nvGrpSpPr>
            <p:cNvPr id="53275" name="Group 37"/>
            <p:cNvGrpSpPr>
              <a:grpSpLocks/>
            </p:cNvGrpSpPr>
            <p:nvPr/>
          </p:nvGrpSpPr>
          <p:grpSpPr bwMode="auto">
            <a:xfrm>
              <a:off x="4594" y="2892"/>
              <a:ext cx="930" cy="338"/>
              <a:chOff x="4560" y="3218"/>
              <a:chExt cx="930" cy="338"/>
            </a:xfrm>
          </p:grpSpPr>
          <p:sp>
            <p:nvSpPr>
              <p:cNvPr id="58" name="AutoShape 38"/>
              <p:cNvSpPr>
                <a:spLocks noChangeArrowheads="1"/>
              </p:cNvSpPr>
              <p:nvPr/>
            </p:nvSpPr>
            <p:spPr bwMode="auto">
              <a:xfrm>
                <a:off x="4560" y="3218"/>
                <a:ext cx="930" cy="338"/>
              </a:xfrm>
              <a:prstGeom prst="roundRect">
                <a:avLst>
                  <a:gd name="adj" fmla="val 16667"/>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endParaRPr>
              </a:p>
            </p:txBody>
          </p:sp>
          <p:sp>
            <p:nvSpPr>
              <p:cNvPr id="59" name="Text Box 39"/>
              <p:cNvSpPr txBox="1">
                <a:spLocks noChangeArrowheads="1"/>
              </p:cNvSpPr>
              <p:nvPr/>
            </p:nvSpPr>
            <p:spPr bwMode="auto">
              <a:xfrm>
                <a:off x="4582" y="3291"/>
                <a:ext cx="886" cy="1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algn="ctr" fontAlgn="auto">
                  <a:spcBef>
                    <a:spcPct val="50000"/>
                  </a:spcBef>
                  <a:spcAft>
                    <a:spcPts val="0"/>
                  </a:spcAft>
                  <a:defRPr/>
                </a:pPr>
                <a:r>
                  <a:rPr kumimoji="0" lang="en-US" altLang="zh-TW" sz="1400" kern="0" dirty="0" smtClean="0">
                    <a:solidFill>
                      <a:srgbClr val="40458C"/>
                    </a:solidFill>
                    <a:latin typeface="Arial" charset="0"/>
                    <a:ea typeface="新細明體" pitchFamily="18" charset="-120"/>
                  </a:rPr>
                  <a:t>PERSON</a:t>
                </a:r>
                <a:endParaRPr kumimoji="0" lang="en-US" altLang="zh-TW" kern="0" dirty="0" smtClean="0">
                  <a:solidFill>
                    <a:srgbClr val="40458C"/>
                  </a:solidFill>
                  <a:ea typeface="新細明體" pitchFamily="18" charset="-120"/>
                </a:endParaRPr>
              </a:p>
            </p:txBody>
          </p:sp>
        </p:grpSp>
        <p:grpSp>
          <p:nvGrpSpPr>
            <p:cNvPr id="53276" name="Group 40"/>
            <p:cNvGrpSpPr>
              <a:grpSpLocks/>
            </p:cNvGrpSpPr>
            <p:nvPr/>
          </p:nvGrpSpPr>
          <p:grpSpPr bwMode="auto">
            <a:xfrm>
              <a:off x="4179" y="2446"/>
              <a:ext cx="106" cy="472"/>
              <a:chOff x="4145" y="2772"/>
              <a:chExt cx="106" cy="472"/>
            </a:xfrm>
          </p:grpSpPr>
          <p:grpSp>
            <p:nvGrpSpPr>
              <p:cNvPr id="53283" name="Group 41"/>
              <p:cNvGrpSpPr>
                <a:grpSpLocks/>
              </p:cNvGrpSpPr>
              <p:nvPr/>
            </p:nvGrpSpPr>
            <p:grpSpPr bwMode="auto">
              <a:xfrm>
                <a:off x="4195" y="2772"/>
                <a:ext cx="0" cy="472"/>
                <a:chOff x="4195" y="2772"/>
                <a:chExt cx="0" cy="472"/>
              </a:xfrm>
            </p:grpSpPr>
            <p:sp>
              <p:nvSpPr>
                <p:cNvPr id="56" name="Line 42"/>
                <p:cNvSpPr>
                  <a:spLocks noChangeShapeType="1"/>
                </p:cNvSpPr>
                <p:nvPr/>
              </p:nvSpPr>
              <p:spPr bwMode="auto">
                <a:xfrm>
                  <a:off x="4195" y="3000"/>
                  <a:ext cx="0" cy="244"/>
                </a:xfrm>
                <a:prstGeom prst="line">
                  <a:avLst/>
                </a:prstGeom>
                <a:noFill/>
                <a:ln w="19050">
                  <a:solidFill>
                    <a:srgbClr val="40458C"/>
                  </a:solidFill>
                  <a:prstDash val="dash"/>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Times New Roman" pitchFamily="18" charset="0"/>
                    <a:ea typeface="標楷體" pitchFamily="65" charset="-120"/>
                  </a:endParaRPr>
                </a:p>
              </p:txBody>
            </p:sp>
            <p:sp>
              <p:nvSpPr>
                <p:cNvPr id="57" name="Line 43"/>
                <p:cNvSpPr>
                  <a:spLocks noChangeShapeType="1"/>
                </p:cNvSpPr>
                <p:nvPr/>
              </p:nvSpPr>
              <p:spPr bwMode="auto">
                <a:xfrm flipV="1">
                  <a:off x="4195" y="2772"/>
                  <a:ext cx="0" cy="232"/>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Times New Roman" pitchFamily="18" charset="0"/>
                    <a:ea typeface="標楷體" pitchFamily="65" charset="-120"/>
                  </a:endParaRPr>
                </a:p>
              </p:txBody>
            </p:sp>
          </p:grpSp>
          <p:grpSp>
            <p:nvGrpSpPr>
              <p:cNvPr id="53284" name="Group 44"/>
              <p:cNvGrpSpPr>
                <a:grpSpLocks/>
              </p:cNvGrpSpPr>
              <p:nvPr/>
            </p:nvGrpSpPr>
            <p:grpSpPr bwMode="auto">
              <a:xfrm>
                <a:off x="4145" y="2782"/>
                <a:ext cx="106" cy="122"/>
                <a:chOff x="4145" y="2782"/>
                <a:chExt cx="106" cy="122"/>
              </a:xfrm>
            </p:grpSpPr>
            <p:sp>
              <p:nvSpPr>
                <p:cNvPr id="54" name="Line 45"/>
                <p:cNvSpPr>
                  <a:spLocks noChangeShapeType="1"/>
                </p:cNvSpPr>
                <p:nvPr/>
              </p:nvSpPr>
              <p:spPr bwMode="auto">
                <a:xfrm flipH="1" flipV="1">
                  <a:off x="4145" y="2789"/>
                  <a:ext cx="52" cy="115"/>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Times New Roman" pitchFamily="18" charset="0"/>
                    <a:ea typeface="標楷體" pitchFamily="65" charset="-120"/>
                  </a:endParaRPr>
                </a:p>
              </p:txBody>
            </p:sp>
            <p:sp>
              <p:nvSpPr>
                <p:cNvPr id="55" name="Line 46"/>
                <p:cNvSpPr>
                  <a:spLocks noChangeShapeType="1"/>
                </p:cNvSpPr>
                <p:nvPr/>
              </p:nvSpPr>
              <p:spPr bwMode="auto">
                <a:xfrm flipV="1">
                  <a:off x="4199" y="2782"/>
                  <a:ext cx="52" cy="115"/>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Times New Roman" pitchFamily="18" charset="0"/>
                    <a:ea typeface="標楷體" pitchFamily="65" charset="-120"/>
                  </a:endParaRPr>
                </a:p>
              </p:txBody>
            </p:sp>
          </p:grpSp>
        </p:grpSp>
        <p:sp>
          <p:nvSpPr>
            <p:cNvPr id="46" name="AutoShape 47"/>
            <p:cNvSpPr>
              <a:spLocks noChangeArrowheads="1"/>
            </p:cNvSpPr>
            <p:nvPr/>
          </p:nvSpPr>
          <p:spPr bwMode="auto">
            <a:xfrm>
              <a:off x="3908" y="2150"/>
              <a:ext cx="1610" cy="334"/>
            </a:xfrm>
            <a:prstGeom prst="roundRect">
              <a:avLst>
                <a:gd name="adj" fmla="val 16667"/>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endParaRPr>
            </a:p>
          </p:txBody>
        </p:sp>
        <p:sp>
          <p:nvSpPr>
            <p:cNvPr id="47" name="Text Box 48"/>
            <p:cNvSpPr txBox="1">
              <a:spLocks noChangeArrowheads="1"/>
            </p:cNvSpPr>
            <p:nvPr/>
          </p:nvSpPr>
          <p:spPr bwMode="auto">
            <a:xfrm>
              <a:off x="3908" y="2207"/>
              <a:ext cx="1594"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algn="ctr" fontAlgn="auto">
                <a:spcBef>
                  <a:spcPct val="50000"/>
                </a:spcBef>
                <a:spcAft>
                  <a:spcPts val="0"/>
                </a:spcAft>
                <a:defRPr/>
              </a:pPr>
              <a:r>
                <a:rPr kumimoji="0" lang="en-US" altLang="zh-TW" sz="1600" kern="0" dirty="0" smtClean="0">
                  <a:solidFill>
                    <a:srgbClr val="40458C"/>
                  </a:solidFill>
                  <a:latin typeface="Arial" charset="0"/>
                  <a:ea typeface="新細明體" pitchFamily="18" charset="-120"/>
                </a:rPr>
                <a:t>MANAGEMENT</a:t>
              </a:r>
              <a:endParaRPr kumimoji="0" lang="en-US" altLang="zh-TW" sz="2800" kern="0" dirty="0" smtClean="0">
                <a:solidFill>
                  <a:srgbClr val="40458C"/>
                </a:solidFill>
                <a:ea typeface="新細明體" pitchFamily="18" charset="-120"/>
              </a:endParaRPr>
            </a:p>
          </p:txBody>
        </p:sp>
        <p:sp>
          <p:nvSpPr>
            <p:cNvPr id="48" name="AutoShape 49"/>
            <p:cNvSpPr>
              <a:spLocks noChangeArrowheads="1"/>
            </p:cNvSpPr>
            <p:nvPr/>
          </p:nvSpPr>
          <p:spPr bwMode="auto">
            <a:xfrm>
              <a:off x="3888" y="2884"/>
              <a:ext cx="630" cy="346"/>
            </a:xfrm>
            <a:prstGeom prst="roundRect">
              <a:avLst>
                <a:gd name="adj" fmla="val 16667"/>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endParaRPr>
            </a:p>
          </p:txBody>
        </p:sp>
        <p:sp>
          <p:nvSpPr>
            <p:cNvPr id="49" name="Text Box 50"/>
            <p:cNvSpPr txBox="1">
              <a:spLocks noChangeArrowheads="1"/>
            </p:cNvSpPr>
            <p:nvPr/>
          </p:nvSpPr>
          <p:spPr bwMode="auto">
            <a:xfrm>
              <a:off x="3806" y="2959"/>
              <a:ext cx="79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algn="ctr" fontAlgn="auto">
                <a:spcBef>
                  <a:spcPct val="50000"/>
                </a:spcBef>
                <a:spcAft>
                  <a:spcPts val="0"/>
                </a:spcAft>
                <a:defRPr/>
              </a:pPr>
              <a:r>
                <a:rPr kumimoji="0" lang="en-US" altLang="zh-TW" sz="1400" kern="0" dirty="0" smtClean="0">
                  <a:solidFill>
                    <a:srgbClr val="40458C"/>
                  </a:solidFill>
                  <a:latin typeface="Arial" charset="0"/>
                  <a:ea typeface="新細明體" pitchFamily="18" charset="-120"/>
                </a:rPr>
                <a:t>COURSE</a:t>
              </a:r>
              <a:endParaRPr kumimoji="0" lang="en-US" altLang="zh-TW" kern="0" dirty="0" smtClean="0">
                <a:solidFill>
                  <a:srgbClr val="40458C"/>
                </a:solidFill>
                <a:ea typeface="新細明體" pitchFamily="18" charset="-120"/>
              </a:endParaRPr>
            </a:p>
          </p:txBody>
        </p:sp>
        <p:sp>
          <p:nvSpPr>
            <p:cNvPr id="50" name="Text Box 51"/>
            <p:cNvSpPr txBox="1">
              <a:spLocks noChangeArrowheads="1"/>
            </p:cNvSpPr>
            <p:nvPr/>
          </p:nvSpPr>
          <p:spPr bwMode="auto">
            <a:xfrm>
              <a:off x="5049" y="2466"/>
              <a:ext cx="33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200" b="1" i="1" kern="0" smtClean="0">
                  <a:solidFill>
                    <a:srgbClr val="40458C"/>
                  </a:solidFill>
                  <a:latin typeface="Arial" charset="0"/>
                  <a:ea typeface="新細明體" pitchFamily="18" charset="-120"/>
                </a:rPr>
                <a:t>by</a:t>
              </a:r>
              <a:endParaRPr kumimoji="0" lang="en-US" altLang="zh-TW" kern="0" smtClean="0">
                <a:solidFill>
                  <a:srgbClr val="40458C"/>
                </a:solidFill>
                <a:ea typeface="新細明體" pitchFamily="18" charset="-120"/>
              </a:endParaRPr>
            </a:p>
          </p:txBody>
        </p:sp>
        <p:sp>
          <p:nvSpPr>
            <p:cNvPr id="51" name="Text Box 52"/>
            <p:cNvSpPr txBox="1">
              <a:spLocks noChangeArrowheads="1"/>
            </p:cNvSpPr>
            <p:nvPr/>
          </p:nvSpPr>
          <p:spPr bwMode="auto">
            <a:xfrm>
              <a:off x="4223" y="2476"/>
              <a:ext cx="293"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200" b="1" i="1" kern="0" smtClean="0">
                  <a:solidFill>
                    <a:srgbClr val="40458C"/>
                  </a:solidFill>
                  <a:latin typeface="Arial" charset="0"/>
                  <a:ea typeface="新細明體" pitchFamily="18" charset="-120"/>
                </a:rPr>
                <a:t>of</a:t>
              </a:r>
              <a:endParaRPr kumimoji="0" lang="en-US" altLang="zh-TW" kern="0" smtClean="0">
                <a:solidFill>
                  <a:srgbClr val="40458C"/>
                </a:solidFill>
                <a:ea typeface="新細明體" pitchFamily="18" charset="-120"/>
              </a:endParaRPr>
            </a:p>
          </p:txBody>
        </p:sp>
      </p:grpSp>
      <p:pic>
        <p:nvPicPr>
          <p:cNvPr id="53269" name="Picture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59863" y="44450"/>
            <a:ext cx="3756025" cy="2570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55299"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55300"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55301"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55302"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55303"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55304"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5"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02FD2AB8-B830-453C-B76F-D3662FF021A9}" type="slidenum">
              <a:rPr lang="en-US" altLang="zh-TW" smtClean="0">
                <a:solidFill>
                  <a:srgbClr val="FFFFFF"/>
                </a:solidFill>
              </a:rPr>
              <a:pPr>
                <a:spcBef>
                  <a:spcPct val="0"/>
                </a:spcBef>
                <a:buFontTx/>
                <a:buNone/>
              </a:pPr>
              <a:t>24</a:t>
            </a:fld>
            <a:endParaRPr lang="zh-TW" altLang="en-US" smtClean="0"/>
          </a:p>
        </p:txBody>
      </p:sp>
      <p:sp>
        <p:nvSpPr>
          <p:cNvPr id="2" name="矩形 1"/>
          <p:cNvSpPr/>
          <p:nvPr/>
        </p:nvSpPr>
        <p:spPr>
          <a:xfrm>
            <a:off x="1885950" y="2146300"/>
            <a:ext cx="9569450" cy="8255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marL="571500" indent="-571500" eaLnBrk="1" hangingPunct="1">
              <a:spcBef>
                <a:spcPts val="600"/>
              </a:spcBef>
              <a:spcAft>
                <a:spcPts val="600"/>
              </a:spcAft>
              <a:buFont typeface="Wingdings" panose="05000000000000000000" pitchFamily="2" charset="2"/>
              <a:buChar char="ü"/>
              <a:defRPr/>
            </a:pPr>
            <a:r>
              <a:rPr lang="zh-TW" altLang="en-US" sz="3600" dirty="0">
                <a:latin typeface="微軟正黑體" panose="020B0604030504040204" pitchFamily="34" charset="-120"/>
                <a:ea typeface="微軟正黑體" panose="020B0604030504040204" pitchFamily="34" charset="-120"/>
              </a:rPr>
              <a:t>找出在這個領域中重要的事物</a:t>
            </a:r>
            <a:endParaRPr lang="en-US" altLang="zh-TW" sz="3600" dirty="0">
              <a:latin typeface="微軟正黑體" panose="020B0604030504040204" pitchFamily="34" charset="-120"/>
              <a:ea typeface="微軟正黑體" panose="020B0604030504040204" pitchFamily="34" charset="-120"/>
            </a:endParaRPr>
          </a:p>
        </p:txBody>
      </p:sp>
      <p:sp>
        <p:nvSpPr>
          <p:cNvPr id="55307"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cs typeface="Times New Roman" panose="02020603050405020304" pitchFamily="18" charset="0"/>
              </a:rPr>
              <a:t>表示法元素</a:t>
            </a:r>
            <a:r>
              <a:rPr lang="en-US" altLang="zh-TW" sz="4800">
                <a:cs typeface="Times New Roman" panose="02020603050405020304" pitchFamily="18" charset="0"/>
              </a:rPr>
              <a:t>-Entity Classes</a:t>
            </a:r>
            <a:endParaRPr lang="zh-TW" altLang="en-US">
              <a:cs typeface="Times New Roman" panose="02020603050405020304" pitchFamily="18" charset="0"/>
            </a:endParaRPr>
          </a:p>
        </p:txBody>
      </p:sp>
      <p:pic>
        <p:nvPicPr>
          <p:cNvPr id="55308"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59863" y="44450"/>
            <a:ext cx="3756025" cy="2570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資料庫圖表 2"/>
          <p:cNvGraphicFramePr/>
          <p:nvPr/>
        </p:nvGraphicFramePr>
        <p:xfrm>
          <a:off x="241718" y="3121026"/>
          <a:ext cx="12247145" cy="218439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5310" name="圖片 4"/>
          <p:cNvPicPr>
            <a:picLocks noChangeAspect="1"/>
          </p:cNvPicPr>
          <p:nvPr/>
        </p:nvPicPr>
        <p:blipFill>
          <a:blip r:embed="rId10"/>
          <a:srcRect/>
          <a:stretch>
            <a:fillRect/>
          </a:stretch>
        </p:blipFill>
        <p:spPr bwMode="auto">
          <a:xfrm>
            <a:off x="4875213" y="5305425"/>
            <a:ext cx="3729037" cy="40814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5311" name="圖片 2"/>
          <p:cNvPicPr>
            <a:picLocks noChangeAspect="1"/>
          </p:cNvPicPr>
          <p:nvPr/>
        </p:nvPicPr>
        <p:blipFill>
          <a:blip r:embed="rId11"/>
          <a:srcRect/>
          <a:stretch>
            <a:fillRect/>
          </a:stretch>
        </p:blipFill>
        <p:spPr bwMode="auto">
          <a:xfrm>
            <a:off x="8636000" y="5321300"/>
            <a:ext cx="3852863" cy="21224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5312" name="圖片 4"/>
          <p:cNvPicPr>
            <a:picLocks noChangeAspect="1"/>
          </p:cNvPicPr>
          <p:nvPr/>
        </p:nvPicPr>
        <p:blipFill>
          <a:blip r:embed="rId12"/>
          <a:srcRect/>
          <a:stretch>
            <a:fillRect/>
          </a:stretch>
        </p:blipFill>
        <p:spPr bwMode="auto">
          <a:xfrm>
            <a:off x="8634413" y="7499350"/>
            <a:ext cx="3854450" cy="1908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5313" name="圖片 6"/>
          <p:cNvPicPr>
            <a:picLocks noChangeAspect="1"/>
          </p:cNvPicPr>
          <p:nvPr/>
        </p:nvPicPr>
        <p:blipFill>
          <a:blip r:embed="rId13"/>
          <a:srcRect b="36514"/>
          <a:stretch>
            <a:fillRect/>
          </a:stretch>
        </p:blipFill>
        <p:spPr bwMode="auto">
          <a:xfrm>
            <a:off x="252413" y="5305425"/>
            <a:ext cx="4584700" cy="4081463"/>
          </a:xfrm>
          <a:prstGeom prst="rect">
            <a:avLst/>
          </a:prstGeom>
          <a:solidFill>
            <a:schemeClr val="bg1"/>
          </a:solidFill>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55313"/>
                                        </p:tgtEl>
                                        <p:attrNameLst>
                                          <p:attrName>style.visibility</p:attrName>
                                        </p:attrNameLst>
                                      </p:cBhvr>
                                      <p:to>
                                        <p:strVal val="visible"/>
                                      </p:to>
                                    </p:set>
                                    <p:animEffect transition="in" filter="wipe(up)">
                                      <p:cBhvr>
                                        <p:cTn id="7" dur="500"/>
                                        <p:tgtEl>
                                          <p:spTgt spid="553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55310"/>
                                        </p:tgtEl>
                                        <p:attrNameLst>
                                          <p:attrName>style.visibility</p:attrName>
                                        </p:attrNameLst>
                                      </p:cBhvr>
                                      <p:to>
                                        <p:strVal val="visible"/>
                                      </p:to>
                                    </p:set>
                                    <p:animEffect transition="in" filter="wipe(up)">
                                      <p:cBhvr>
                                        <p:cTn id="12" dur="500"/>
                                        <p:tgtEl>
                                          <p:spTgt spid="553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55311"/>
                                        </p:tgtEl>
                                        <p:attrNameLst>
                                          <p:attrName>style.visibility</p:attrName>
                                        </p:attrNameLst>
                                      </p:cBhvr>
                                      <p:to>
                                        <p:strVal val="visible"/>
                                      </p:to>
                                    </p:set>
                                    <p:animEffect transition="in" filter="wipe(up)">
                                      <p:cBhvr>
                                        <p:cTn id="17" dur="500"/>
                                        <p:tgtEl>
                                          <p:spTgt spid="55311"/>
                                        </p:tgtEl>
                                      </p:cBhvr>
                                    </p:animEffect>
                                  </p:childTnLst>
                                </p:cTn>
                              </p:par>
                            </p:childTnLst>
                          </p:cTn>
                        </p:par>
                        <p:par>
                          <p:cTn id="18" fill="hold" nodeType="afterGroup">
                            <p:stCondLst>
                              <p:cond delay="500"/>
                            </p:stCondLst>
                            <p:childTnLst>
                              <p:par>
                                <p:cTn id="19" presetID="22" presetClass="entr" presetSubtype="1" fill="hold" nodeType="afterEffect">
                                  <p:stCondLst>
                                    <p:cond delay="0"/>
                                  </p:stCondLst>
                                  <p:childTnLst>
                                    <p:set>
                                      <p:cBhvr>
                                        <p:cTn id="20" dur="1" fill="hold">
                                          <p:stCondLst>
                                            <p:cond delay="0"/>
                                          </p:stCondLst>
                                        </p:cTn>
                                        <p:tgtEl>
                                          <p:spTgt spid="55312"/>
                                        </p:tgtEl>
                                        <p:attrNameLst>
                                          <p:attrName>style.visibility</p:attrName>
                                        </p:attrNameLst>
                                      </p:cBhvr>
                                      <p:to>
                                        <p:strVal val="visible"/>
                                      </p:to>
                                    </p:set>
                                    <p:animEffect transition="in" filter="wipe(up)">
                                      <p:cBhvr>
                                        <p:cTn id="21" dur="500"/>
                                        <p:tgtEl>
                                          <p:spTgt spid="553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57347"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57348"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57349"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57350"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57351"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57352"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3"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679B01F3-1ACB-451D-8B56-A47413738A8E}" type="slidenum">
              <a:rPr lang="en-US" altLang="zh-TW" smtClean="0">
                <a:solidFill>
                  <a:srgbClr val="FFFFFF"/>
                </a:solidFill>
              </a:rPr>
              <a:pPr>
                <a:spcBef>
                  <a:spcPct val="0"/>
                </a:spcBef>
                <a:buFontTx/>
                <a:buNone/>
              </a:pPr>
              <a:t>25</a:t>
            </a:fld>
            <a:endParaRPr lang="zh-TW" altLang="en-US" smtClean="0"/>
          </a:p>
        </p:txBody>
      </p:sp>
      <p:sp>
        <p:nvSpPr>
          <p:cNvPr id="2" name="矩形 1"/>
          <p:cNvSpPr/>
          <p:nvPr/>
        </p:nvSpPr>
        <p:spPr>
          <a:xfrm>
            <a:off x="1885950" y="2146300"/>
            <a:ext cx="9569450" cy="8255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marL="571500" indent="-571500" eaLnBrk="1" hangingPunct="1">
              <a:spcBef>
                <a:spcPts val="600"/>
              </a:spcBef>
              <a:spcAft>
                <a:spcPts val="600"/>
              </a:spcAft>
              <a:buFont typeface="Wingdings" panose="05000000000000000000" pitchFamily="2" charset="2"/>
              <a:buChar char="ü"/>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對</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Entity classes</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的辨識、描述、量化</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57355"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cs typeface="Times New Roman" panose="02020603050405020304" pitchFamily="18" charset="0"/>
              </a:rPr>
              <a:t>表示法元素</a:t>
            </a:r>
            <a:r>
              <a:rPr lang="en-US" altLang="zh-TW" sz="4800">
                <a:cs typeface="Times New Roman" panose="02020603050405020304" pitchFamily="18" charset="0"/>
              </a:rPr>
              <a:t>-Attributes</a:t>
            </a:r>
            <a:endParaRPr lang="zh-TW" altLang="en-US">
              <a:cs typeface="Times New Roman" panose="02020603050405020304" pitchFamily="18" charset="0"/>
            </a:endParaRPr>
          </a:p>
        </p:txBody>
      </p:sp>
      <p:pic>
        <p:nvPicPr>
          <p:cNvPr id="5735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8600" y="4237038"/>
            <a:ext cx="6862763"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7"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59863" y="44450"/>
            <a:ext cx="3756025" cy="2570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push/>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59395"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59396"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59397"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59398"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59399"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59400"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1"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7531D1C5-6A6D-492D-9D37-C6A05F24FC87}" type="slidenum">
              <a:rPr lang="en-US" altLang="zh-TW" smtClean="0">
                <a:solidFill>
                  <a:srgbClr val="FFFFFF"/>
                </a:solidFill>
              </a:rPr>
              <a:pPr>
                <a:spcBef>
                  <a:spcPct val="0"/>
                </a:spcBef>
                <a:buFontTx/>
                <a:buNone/>
              </a:pPr>
              <a:t>26</a:t>
            </a:fld>
            <a:endParaRPr lang="zh-TW" altLang="en-US" smtClean="0"/>
          </a:p>
        </p:txBody>
      </p:sp>
      <p:sp>
        <p:nvSpPr>
          <p:cNvPr id="2" name="矩形 1"/>
          <p:cNvSpPr/>
          <p:nvPr/>
        </p:nvSpPr>
        <p:spPr>
          <a:xfrm>
            <a:off x="1885950" y="2146300"/>
            <a:ext cx="9569450" cy="36449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marL="571500" indent="-571500" eaLnBrk="1" hangingPunct="1">
              <a:spcBef>
                <a:spcPts val="600"/>
              </a:spcBef>
              <a:spcAft>
                <a:spcPts val="600"/>
              </a:spcAft>
              <a:buFont typeface="Wingdings" panose="05000000000000000000" pitchFamily="2" charset="2"/>
              <a:buChar char="ü"/>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Relationship</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應該是</a:t>
            </a:r>
            <a:r>
              <a:rPr lang="zh-TW" altLang="en-US" sz="36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介系詞</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，而非動詞</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marL="571500" indent="-571500" eaLnBrk="1" hangingPunct="1">
              <a:spcBef>
                <a:spcPts val="600"/>
              </a:spcBef>
              <a:spcAft>
                <a:spcPts val="600"/>
              </a:spcAft>
              <a:buFont typeface="Wingdings" panose="05000000000000000000" pitchFamily="2" charset="2"/>
              <a:buChar char="ü"/>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介系詞表達兩個</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Entity Classes</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間的關係</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marL="571500" indent="-571500" eaLnBrk="1" hangingPunct="1">
              <a:spcBef>
                <a:spcPts val="600"/>
              </a:spcBef>
              <a:spcAft>
                <a:spcPts val="600"/>
              </a:spcAft>
              <a:buFont typeface="Wingdings" panose="05000000000000000000" pitchFamily="2" charset="2"/>
              <a:buChar char="ü"/>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關係必須是雙向</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marL="571500" indent="-571500" eaLnBrk="1" hangingPunct="1">
              <a:spcBef>
                <a:spcPts val="600"/>
              </a:spcBef>
              <a:spcAft>
                <a:spcPts val="600"/>
              </a:spcAft>
              <a:buFont typeface="Wingdings" panose="05000000000000000000" pitchFamily="2" charset="2"/>
              <a:buChar char="ü"/>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介係詞前隱含的動詞是</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36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may/must</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 to be” </a:t>
            </a:r>
          </a:p>
          <a:p>
            <a:pPr marL="571500" indent="-571500" eaLnBrk="1" hangingPunct="1">
              <a:spcBef>
                <a:spcPts val="600"/>
              </a:spcBef>
              <a:spcAft>
                <a:spcPts val="600"/>
              </a:spcAft>
              <a:buFont typeface="Wingdings" panose="05000000000000000000" pitchFamily="2" charset="2"/>
              <a:buChar char="ü"/>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每個</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Relationship </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可以標準的英文句型描述</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59403"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cs typeface="Times New Roman" panose="02020603050405020304" pitchFamily="18" charset="0"/>
              </a:rPr>
              <a:t>表示法元素</a:t>
            </a:r>
            <a:r>
              <a:rPr lang="en-US" altLang="zh-TW" sz="4800">
                <a:cs typeface="Times New Roman" panose="02020603050405020304" pitchFamily="18" charset="0"/>
              </a:rPr>
              <a:t>-Relationships</a:t>
            </a:r>
            <a:endParaRPr lang="zh-TW" altLang="en-US">
              <a:cs typeface="Times New Roman" panose="02020603050405020304" pitchFamily="18" charset="0"/>
            </a:endParaRPr>
          </a:p>
        </p:txBody>
      </p:sp>
      <p:pic>
        <p:nvPicPr>
          <p:cNvPr id="5940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9825" y="6019800"/>
            <a:ext cx="8197850" cy="219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5"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59863" y="44450"/>
            <a:ext cx="3756025" cy="2570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push/>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61443"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61444"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61445"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61446"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61447" name="圖片 133" descr="pic03.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8"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91104B1C-D577-437F-80DF-120C0294B06C}" type="slidenum">
              <a:rPr lang="en-US" altLang="zh-TW" smtClean="0">
                <a:solidFill>
                  <a:srgbClr val="FFFFFF"/>
                </a:solidFill>
              </a:rPr>
              <a:pPr>
                <a:spcBef>
                  <a:spcPct val="0"/>
                </a:spcBef>
                <a:buFontTx/>
                <a:buNone/>
              </a:pPr>
              <a:t>27</a:t>
            </a:fld>
            <a:endParaRPr lang="zh-TW" altLang="en-US" smtClean="0"/>
          </a:p>
        </p:txBody>
      </p:sp>
      <p:sp>
        <p:nvSpPr>
          <p:cNvPr id="61449"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cs typeface="Times New Roman" panose="02020603050405020304" pitchFamily="18" charset="0"/>
              </a:rPr>
              <a:t>如何解讀</a:t>
            </a:r>
            <a:r>
              <a:rPr lang="en-US" altLang="zh-TW" sz="4800">
                <a:cs typeface="Times New Roman" panose="02020603050405020304" pitchFamily="18" charset="0"/>
              </a:rPr>
              <a:t>Relationship</a:t>
            </a:r>
            <a:endParaRPr lang="zh-TW" altLang="en-US">
              <a:cs typeface="Times New Roman" panose="02020603050405020304" pitchFamily="18" charset="0"/>
            </a:endParaRPr>
          </a:p>
        </p:txBody>
      </p:sp>
      <p:graphicFrame>
        <p:nvGraphicFramePr>
          <p:cNvPr id="61450" name="Object 6">
            <a:hlinkClick r:id="" action="ppaction://ole?verb=0"/>
          </p:cNvPr>
          <p:cNvGraphicFramePr>
            <a:graphicFrameLocks/>
          </p:cNvGraphicFramePr>
          <p:nvPr/>
        </p:nvGraphicFramePr>
        <p:xfrm>
          <a:off x="6807200" y="2638425"/>
          <a:ext cx="5305425" cy="4197350"/>
        </p:xfrm>
        <a:graphic>
          <a:graphicData uri="http://schemas.openxmlformats.org/presentationml/2006/ole">
            <mc:AlternateContent xmlns:mc="http://schemas.openxmlformats.org/markup-compatibility/2006">
              <mc:Choice xmlns:v="urn:schemas-microsoft-com:vml" Requires="v">
                <p:oleObj spid="_x0000_s61464" name="Designer 3.1 Drawing" r:id="rId5" imgW="3808476" imgH="3012948" progId="Designer">
                  <p:embed/>
                </p:oleObj>
              </mc:Choice>
              <mc:Fallback>
                <p:oleObj name="Designer 3.1 Drawing" r:id="rId5" imgW="3808476" imgH="3012948" progId="Designer">
                  <p:embed/>
                  <p:pic>
                    <p:nvPicPr>
                      <p:cNvPr id="0" name="Object 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07200" y="2638425"/>
                        <a:ext cx="5305425" cy="419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 name="Rectangle 8"/>
          <p:cNvSpPr>
            <a:spLocks noChangeArrowheads="1"/>
          </p:cNvSpPr>
          <p:nvPr/>
        </p:nvSpPr>
        <p:spPr bwMode="auto">
          <a:xfrm>
            <a:off x="4649788" y="5038725"/>
            <a:ext cx="90487" cy="47625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24" name="Rectangle 9"/>
          <p:cNvSpPr>
            <a:spLocks noChangeArrowheads="1"/>
          </p:cNvSpPr>
          <p:nvPr/>
        </p:nvSpPr>
        <p:spPr bwMode="auto">
          <a:xfrm>
            <a:off x="3814763" y="5400675"/>
            <a:ext cx="90487" cy="47625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pic>
        <p:nvPicPr>
          <p:cNvPr id="61453" name="Picture 18"/>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45600" y="98425"/>
            <a:ext cx="3533775" cy="3076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54" name="Picture 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04988" y="2055813"/>
            <a:ext cx="4852987" cy="651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push/>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63491"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63492"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63493"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63494"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63495"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63496"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7"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4EC4BADF-DD5B-43BB-8871-E77E30622A7A}" type="slidenum">
              <a:rPr lang="en-US" altLang="zh-TW" smtClean="0">
                <a:solidFill>
                  <a:srgbClr val="FFFFFF"/>
                </a:solidFill>
              </a:rPr>
              <a:pPr>
                <a:spcBef>
                  <a:spcPct val="0"/>
                </a:spcBef>
                <a:buFontTx/>
                <a:buNone/>
              </a:pPr>
              <a:t>28</a:t>
            </a:fld>
            <a:endParaRPr lang="zh-TW" altLang="en-US" smtClean="0"/>
          </a:p>
        </p:txBody>
      </p:sp>
      <p:sp>
        <p:nvSpPr>
          <p:cNvPr id="63498"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現學現賣</a:t>
            </a:r>
            <a:endParaRPr lang="zh-TW" altLang="en-US"/>
          </a:p>
        </p:txBody>
      </p:sp>
      <p:pic>
        <p:nvPicPr>
          <p:cNvPr id="6349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9800" y="2247900"/>
            <a:ext cx="654526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p:cNvSpPr/>
          <p:nvPr/>
        </p:nvSpPr>
        <p:spPr>
          <a:xfrm>
            <a:off x="4633913" y="4800600"/>
            <a:ext cx="7202487" cy="2743200"/>
          </a:xfrm>
          <a:prstGeom prst="rect">
            <a:avLst/>
          </a:prstGeom>
          <a:solidFill>
            <a:schemeClr val="bg1"/>
          </a:solidFill>
        </p:spPr>
        <p:style>
          <a:lnRef idx="1">
            <a:schemeClr val="accent1"/>
          </a:lnRef>
          <a:fillRef idx="2">
            <a:schemeClr val="accent1"/>
          </a:fillRef>
          <a:effectRef idx="1">
            <a:schemeClr val="accent1"/>
          </a:effectRef>
          <a:fontRef idx="minor">
            <a:schemeClr val="dk1"/>
          </a:fontRef>
        </p:style>
        <p:txBody>
          <a:bodyPr anchor="ctr"/>
          <a:lstStyle/>
          <a:p>
            <a:pPr marL="571500" indent="-571500" eaLnBrk="1" hangingPunct="1">
              <a:spcBef>
                <a:spcPts val="600"/>
              </a:spcBef>
              <a:spcAft>
                <a:spcPts val="600"/>
              </a:spcAft>
              <a:buFont typeface="Wingdings" panose="05000000000000000000" pitchFamily="2" charset="2"/>
              <a:buChar char="ü"/>
              <a:defRPr/>
            </a:pPr>
            <a:r>
              <a:rPr lang="en-US" altLang="zh-TW" sz="3200" dirty="0">
                <a:latin typeface="微軟正黑體" pitchFamily="34" charset="-120"/>
                <a:ea typeface="微軟正黑體" pitchFamily="34" charset="-120"/>
              </a:rPr>
              <a:t>Each LINE ITEM </a:t>
            </a:r>
            <a:r>
              <a:rPr lang="en-US" altLang="zh-TW" sz="3200" u="sng" dirty="0">
                <a:solidFill>
                  <a:schemeClr val="bg1"/>
                </a:solidFill>
                <a:latin typeface="微軟正黑體" pitchFamily="34" charset="-120"/>
                <a:ea typeface="微軟正黑體" pitchFamily="34" charset="-120"/>
              </a:rPr>
              <a:t>must be</a:t>
            </a:r>
            <a:r>
              <a:rPr lang="zh-TW" altLang="en-US" sz="3200" u="sng" dirty="0">
                <a:solidFill>
                  <a:schemeClr val="bg1"/>
                </a:solidFill>
                <a:latin typeface="微軟正黑體" pitchFamily="34" charset="-120"/>
                <a:ea typeface="微軟正黑體" pitchFamily="34" charset="-120"/>
              </a:rPr>
              <a:t>  </a:t>
            </a:r>
            <a:r>
              <a:rPr lang="en-US" altLang="zh-TW" sz="3200" dirty="0">
                <a:latin typeface="微軟正黑體" pitchFamily="34" charset="-120"/>
                <a:ea typeface="微軟正黑體" pitchFamily="34" charset="-120"/>
              </a:rPr>
              <a:t>part of  </a:t>
            </a:r>
            <a:r>
              <a:rPr lang="en-US" altLang="zh-TW" sz="3200" u="sng" dirty="0">
                <a:solidFill>
                  <a:schemeClr val="bg1"/>
                </a:solidFill>
                <a:latin typeface="微軟正黑體" pitchFamily="34" charset="-120"/>
                <a:ea typeface="微軟正黑體" pitchFamily="34" charset="-120"/>
              </a:rPr>
              <a:t>one and only one</a:t>
            </a:r>
            <a:r>
              <a:rPr lang="en-US" altLang="zh-TW" sz="3200" dirty="0">
                <a:solidFill>
                  <a:schemeClr val="bg1"/>
                </a:solidFill>
                <a:latin typeface="微軟正黑體" pitchFamily="34" charset="-120"/>
                <a:ea typeface="微軟正黑體" pitchFamily="34" charset="-120"/>
              </a:rPr>
              <a:t> </a:t>
            </a:r>
            <a:r>
              <a:rPr lang="en-US" altLang="zh-TW" sz="3200" dirty="0">
                <a:latin typeface="微軟正黑體" pitchFamily="34" charset="-120"/>
                <a:ea typeface="微軟正黑體" pitchFamily="34" charset="-120"/>
              </a:rPr>
              <a:t>ORDER.  </a:t>
            </a:r>
          </a:p>
          <a:p>
            <a:pPr marL="571500" indent="-571500" eaLnBrk="1" hangingPunct="1">
              <a:spcBef>
                <a:spcPts val="600"/>
              </a:spcBef>
              <a:spcAft>
                <a:spcPts val="600"/>
              </a:spcAft>
              <a:buFont typeface="Wingdings" panose="05000000000000000000" pitchFamily="2" charset="2"/>
              <a:buChar char="ü"/>
              <a:defRPr/>
            </a:pPr>
            <a:r>
              <a:rPr lang="en-US" altLang="zh-TW" sz="3200" dirty="0">
                <a:latin typeface="微軟正黑體" pitchFamily="34" charset="-120"/>
                <a:ea typeface="微軟正黑體" pitchFamily="34" charset="-120"/>
              </a:rPr>
              <a:t>Each PURCHASE ORDER </a:t>
            </a:r>
            <a:r>
              <a:rPr lang="en-US" altLang="zh-TW" sz="3200" dirty="0">
                <a:solidFill>
                  <a:schemeClr val="bg1"/>
                </a:solidFill>
                <a:latin typeface="微軟正黑體" pitchFamily="34" charset="-120"/>
                <a:ea typeface="微軟正黑體" pitchFamily="34" charset="-120"/>
              </a:rPr>
              <a:t>may be </a:t>
            </a:r>
            <a:r>
              <a:rPr lang="en-US" altLang="zh-TW" sz="3200" dirty="0">
                <a:latin typeface="微軟正黑體" pitchFamily="34" charset="-120"/>
                <a:ea typeface="微軟正黑體" pitchFamily="34" charset="-120"/>
              </a:rPr>
              <a:t>composed of </a:t>
            </a:r>
            <a:r>
              <a:rPr lang="en-US" altLang="zh-TW" sz="3200" dirty="0">
                <a:solidFill>
                  <a:schemeClr val="bg1"/>
                </a:solidFill>
                <a:latin typeface="微軟正黑體" pitchFamily="34" charset="-120"/>
                <a:ea typeface="微軟正黑體" pitchFamily="34" charset="-120"/>
              </a:rPr>
              <a:t>one or more </a:t>
            </a:r>
            <a:r>
              <a:rPr lang="en-US" altLang="zh-TW" sz="3200" dirty="0">
                <a:latin typeface="微軟正黑體" pitchFamily="34" charset="-120"/>
                <a:ea typeface="微軟正黑體" pitchFamily="34" charset="-120"/>
              </a:rPr>
              <a:t>LINE ITEM(S).      </a:t>
            </a:r>
          </a:p>
        </p:txBody>
      </p:sp>
      <p:sp>
        <p:nvSpPr>
          <p:cNvPr id="15" name="矩形 14"/>
          <p:cNvSpPr/>
          <p:nvPr/>
        </p:nvSpPr>
        <p:spPr>
          <a:xfrm>
            <a:off x="4633913" y="4800600"/>
            <a:ext cx="7202487" cy="2743200"/>
          </a:xfrm>
          <a:prstGeom prst="rect">
            <a:avLst/>
          </a:prstGeom>
          <a:solidFill>
            <a:schemeClr val="bg1"/>
          </a:solidFill>
        </p:spPr>
        <p:style>
          <a:lnRef idx="1">
            <a:schemeClr val="accent1"/>
          </a:lnRef>
          <a:fillRef idx="2">
            <a:schemeClr val="accent1"/>
          </a:fillRef>
          <a:effectRef idx="1">
            <a:schemeClr val="accent1"/>
          </a:effectRef>
          <a:fontRef idx="minor">
            <a:schemeClr val="dk1"/>
          </a:fontRef>
        </p:style>
        <p:txBody>
          <a:bodyPr anchor="ctr"/>
          <a:lstStyle/>
          <a:p>
            <a:pPr marL="571500" indent="-571500" eaLnBrk="1" hangingPunct="1">
              <a:spcBef>
                <a:spcPts val="600"/>
              </a:spcBef>
              <a:spcAft>
                <a:spcPts val="600"/>
              </a:spcAft>
              <a:buFont typeface="Wingdings" panose="05000000000000000000" pitchFamily="2" charset="2"/>
              <a:buChar char="ü"/>
              <a:defRPr/>
            </a:pPr>
            <a:r>
              <a:rPr lang="en-US" altLang="zh-TW" sz="3200" dirty="0">
                <a:latin typeface="微軟正黑體" pitchFamily="34" charset="-120"/>
                <a:ea typeface="微軟正黑體" pitchFamily="34" charset="-120"/>
              </a:rPr>
              <a:t>Each LINE </a:t>
            </a:r>
            <a:r>
              <a:rPr lang="en-US" altLang="zh-TW" sz="3200" dirty="0">
                <a:solidFill>
                  <a:schemeClr val="tx1"/>
                </a:solidFill>
                <a:latin typeface="微軟正黑體" pitchFamily="34" charset="-120"/>
                <a:ea typeface="微軟正黑體" pitchFamily="34" charset="-120"/>
              </a:rPr>
              <a:t>ITEM </a:t>
            </a:r>
            <a:r>
              <a:rPr lang="en-US" altLang="zh-TW" sz="3200" u="sng" dirty="0">
                <a:solidFill>
                  <a:srgbClr val="FF0000"/>
                </a:solidFill>
                <a:latin typeface="微軟正黑體" pitchFamily="34" charset="-120"/>
                <a:ea typeface="微軟正黑體" pitchFamily="34" charset="-120"/>
              </a:rPr>
              <a:t>must be</a:t>
            </a:r>
            <a:r>
              <a:rPr lang="zh-TW" altLang="en-US" sz="3200" u="sng" dirty="0">
                <a:solidFill>
                  <a:srgbClr val="FF0000"/>
                </a:solidFill>
                <a:latin typeface="微軟正黑體" pitchFamily="34" charset="-120"/>
                <a:ea typeface="微軟正黑體" pitchFamily="34" charset="-120"/>
              </a:rPr>
              <a:t>  </a:t>
            </a:r>
            <a:r>
              <a:rPr lang="en-US" altLang="zh-TW" sz="3200" dirty="0">
                <a:solidFill>
                  <a:schemeClr val="tx1"/>
                </a:solidFill>
                <a:latin typeface="微軟正黑體" pitchFamily="34" charset="-120"/>
                <a:ea typeface="微軟正黑體" pitchFamily="34" charset="-120"/>
              </a:rPr>
              <a:t>part of  </a:t>
            </a:r>
            <a:r>
              <a:rPr lang="en-US" altLang="zh-TW" sz="3200" u="sng" dirty="0">
                <a:solidFill>
                  <a:srgbClr val="FF0000"/>
                </a:solidFill>
                <a:latin typeface="微軟正黑體" pitchFamily="34" charset="-120"/>
                <a:ea typeface="微軟正黑體" pitchFamily="34" charset="-120"/>
              </a:rPr>
              <a:t>one and only one</a:t>
            </a:r>
            <a:r>
              <a:rPr lang="en-US" altLang="zh-TW" sz="3200" dirty="0">
                <a:solidFill>
                  <a:schemeClr val="tx1"/>
                </a:solidFill>
                <a:latin typeface="微軟正黑體" pitchFamily="34" charset="-120"/>
                <a:ea typeface="微軟正黑體" pitchFamily="34" charset="-120"/>
              </a:rPr>
              <a:t> ORDER.  </a:t>
            </a:r>
          </a:p>
          <a:p>
            <a:pPr marL="571500" indent="-571500" eaLnBrk="1" hangingPunct="1">
              <a:spcBef>
                <a:spcPts val="600"/>
              </a:spcBef>
              <a:spcAft>
                <a:spcPts val="600"/>
              </a:spcAft>
              <a:buFont typeface="Wingdings" panose="05000000000000000000" pitchFamily="2" charset="2"/>
              <a:buChar char="ü"/>
              <a:defRPr/>
            </a:pPr>
            <a:r>
              <a:rPr lang="en-US" altLang="zh-TW" sz="3200" dirty="0">
                <a:solidFill>
                  <a:schemeClr val="tx1"/>
                </a:solidFill>
                <a:latin typeface="微軟正黑體" pitchFamily="34" charset="-120"/>
                <a:ea typeface="微軟正黑體" pitchFamily="34" charset="-120"/>
              </a:rPr>
              <a:t>Each PURCHASE ORDER </a:t>
            </a:r>
            <a:r>
              <a:rPr lang="en-US" altLang="zh-TW" sz="3200" u="sng" dirty="0">
                <a:solidFill>
                  <a:srgbClr val="FF0000"/>
                </a:solidFill>
                <a:latin typeface="微軟正黑體" pitchFamily="34" charset="-120"/>
                <a:ea typeface="微軟正黑體" pitchFamily="34" charset="-120"/>
              </a:rPr>
              <a:t>may be</a:t>
            </a:r>
            <a:r>
              <a:rPr lang="en-US" altLang="zh-TW" sz="3200" dirty="0">
                <a:solidFill>
                  <a:srgbClr val="FF0000"/>
                </a:solidFill>
                <a:latin typeface="微軟正黑體" pitchFamily="34" charset="-120"/>
                <a:ea typeface="微軟正黑體" pitchFamily="34" charset="-120"/>
              </a:rPr>
              <a:t> </a:t>
            </a:r>
            <a:r>
              <a:rPr lang="en-US" altLang="zh-TW" sz="3200" dirty="0">
                <a:solidFill>
                  <a:schemeClr val="tx1"/>
                </a:solidFill>
                <a:latin typeface="微軟正黑體" pitchFamily="34" charset="-120"/>
                <a:ea typeface="微軟正黑體" pitchFamily="34" charset="-120"/>
              </a:rPr>
              <a:t>composed of </a:t>
            </a:r>
            <a:r>
              <a:rPr lang="en-US" altLang="zh-TW" sz="3200" u="sng" dirty="0">
                <a:solidFill>
                  <a:srgbClr val="FF0000"/>
                </a:solidFill>
                <a:latin typeface="微軟正黑體" pitchFamily="34" charset="-120"/>
                <a:ea typeface="微軟正黑體" pitchFamily="34" charset="-120"/>
              </a:rPr>
              <a:t>one or more </a:t>
            </a:r>
            <a:r>
              <a:rPr lang="en-US" altLang="zh-TW" sz="3200" dirty="0">
                <a:solidFill>
                  <a:schemeClr val="tx1"/>
                </a:solidFill>
                <a:latin typeface="微軟正黑體" pitchFamily="34" charset="-120"/>
                <a:ea typeface="微軟正黑體" pitchFamily="34" charset="-120"/>
              </a:rPr>
              <a:t>LINE </a:t>
            </a:r>
            <a:r>
              <a:rPr lang="en-US" altLang="zh-TW" sz="3200" dirty="0">
                <a:latin typeface="微軟正黑體" pitchFamily="34" charset="-120"/>
                <a:ea typeface="微軟正黑體" pitchFamily="34" charset="-120"/>
              </a:rPr>
              <a:t>ITEM(S).      </a:t>
            </a:r>
          </a:p>
        </p:txBody>
      </p:sp>
      <p:pic>
        <p:nvPicPr>
          <p:cNvPr id="63502"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200" y="2314575"/>
            <a:ext cx="4108450" cy="541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65539"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65540"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65541"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65542"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65543"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65544"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5"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93E31CCD-62D0-453C-9873-09721AD7FCCC}" type="slidenum">
              <a:rPr lang="en-US" altLang="zh-TW" smtClean="0">
                <a:solidFill>
                  <a:srgbClr val="FFFFFF"/>
                </a:solidFill>
              </a:rPr>
              <a:pPr>
                <a:spcBef>
                  <a:spcPct val="0"/>
                </a:spcBef>
                <a:buFontTx/>
                <a:buNone/>
              </a:pPr>
              <a:t>29</a:t>
            </a:fld>
            <a:endParaRPr lang="zh-TW" altLang="en-US" smtClean="0"/>
          </a:p>
        </p:txBody>
      </p:sp>
      <p:sp>
        <p:nvSpPr>
          <p:cNvPr id="65546"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cs typeface="Times New Roman" panose="02020603050405020304" pitchFamily="18" charset="0"/>
              </a:rPr>
              <a:t>表示法元素</a:t>
            </a:r>
            <a:r>
              <a:rPr lang="en-US" altLang="zh-TW" sz="4800">
                <a:cs typeface="Times New Roman" panose="02020603050405020304" pitchFamily="18" charset="0"/>
              </a:rPr>
              <a:t>-</a:t>
            </a:r>
            <a:r>
              <a:rPr lang="en-US" altLang="zh-TW" sz="3600">
                <a:cs typeface="Times New Roman" panose="02020603050405020304" pitchFamily="18" charset="0"/>
              </a:rPr>
              <a:t>Sub-types &amp; Super-types</a:t>
            </a:r>
            <a:endParaRPr lang="zh-TW" altLang="en-US">
              <a:cs typeface="Times New Roman" panose="02020603050405020304" pitchFamily="18" charset="0"/>
            </a:endParaRPr>
          </a:p>
        </p:txBody>
      </p:sp>
      <p:pic>
        <p:nvPicPr>
          <p:cNvPr id="65547" name="Picture 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6400" y="2146300"/>
            <a:ext cx="8061325" cy="39497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2159000" y="4540250"/>
            <a:ext cx="10414000" cy="498475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marL="571500" indent="-571500" eaLnBrk="1" hangingPunct="1">
              <a:spcBef>
                <a:spcPts val="600"/>
              </a:spcBef>
              <a:spcAft>
                <a:spcPts val="600"/>
              </a:spcAft>
              <a:buFont typeface="Wingdings" panose="05000000000000000000" pitchFamily="2" charset="2"/>
              <a:buChar char="ü"/>
              <a:defRPr/>
            </a:pP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每個在</a:t>
            </a:r>
            <a:r>
              <a:rPr lang="en-US" altLang="zh-TW" sz="32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sub-type</a:t>
            </a: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裡的案例也都是其</a:t>
            </a:r>
            <a:r>
              <a:rPr lang="en-US" altLang="zh-TW" sz="32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super-type</a:t>
            </a: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的一個案例</a:t>
            </a:r>
            <a:endPar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endParaRPr>
          </a:p>
          <a:p>
            <a:pPr marL="571500" indent="-571500" eaLnBrk="1" hangingPunct="1">
              <a:spcBef>
                <a:spcPts val="600"/>
              </a:spcBef>
              <a:spcAft>
                <a:spcPts val="600"/>
              </a:spcAft>
              <a:buFont typeface="Wingdings" panose="05000000000000000000" pitchFamily="2" charset="2"/>
              <a:buChar char="ü"/>
              <a:defRPr/>
            </a:pP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在</a:t>
            </a:r>
            <a:r>
              <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rPr>
              <a:t>super-type</a:t>
            </a: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裡的每個案例必須是一個且僅能是一個</a:t>
            </a:r>
            <a:r>
              <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rPr>
              <a:t>sub-type</a:t>
            </a: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裡的案例</a:t>
            </a:r>
            <a:endPar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endParaRPr>
          </a:p>
          <a:p>
            <a:pPr marL="571500" indent="-571500" eaLnBrk="1" hangingPunct="1">
              <a:spcBef>
                <a:spcPts val="600"/>
              </a:spcBef>
              <a:spcAft>
                <a:spcPts val="600"/>
              </a:spcAft>
              <a:buFont typeface="Wingdings" panose="05000000000000000000" pitchFamily="2" charset="2"/>
              <a:buChar char="ü"/>
              <a:defRPr/>
            </a:pP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相互獨立，完全窮盡 </a:t>
            </a:r>
            <a:r>
              <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32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MECE</a:t>
            </a:r>
            <a:r>
              <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rPr>
              <a:t>)</a:t>
            </a:r>
            <a:br>
              <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rPr>
            </a:br>
            <a:r>
              <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rPr>
              <a:t>Mutually Exclusive Collectively Exhaustive</a:t>
            </a:r>
          </a:p>
          <a:p>
            <a:pPr marL="571500" indent="-571500" eaLnBrk="1" hangingPunct="1">
              <a:spcBef>
                <a:spcPts val="600"/>
              </a:spcBef>
              <a:spcAft>
                <a:spcPts val="600"/>
              </a:spcAft>
              <a:buFont typeface="Wingdings" panose="05000000000000000000" pitchFamily="2" charset="2"/>
              <a:buChar char="ü"/>
              <a:defRPr/>
            </a:pPr>
            <a:r>
              <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rPr>
              <a:t>Sub-type </a:t>
            </a: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繼承其</a:t>
            </a:r>
            <a:r>
              <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rPr>
              <a:t>super-type</a:t>
            </a: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的屬性與關係</a:t>
            </a:r>
            <a:endPar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endParaRPr>
          </a:p>
          <a:p>
            <a:pPr marL="571500" indent="-571500" eaLnBrk="1" hangingPunct="1">
              <a:spcBef>
                <a:spcPts val="600"/>
              </a:spcBef>
              <a:spcAft>
                <a:spcPts val="600"/>
              </a:spcAft>
              <a:buFont typeface="Wingdings" panose="05000000000000000000" pitchFamily="2" charset="2"/>
              <a:buChar char="ü"/>
              <a:defRPr/>
            </a:pPr>
            <a:r>
              <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rPr>
              <a:t>Sub-type</a:t>
            </a: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不會繼承其它</a:t>
            </a:r>
            <a:r>
              <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rPr>
              <a:t>sub-type</a:t>
            </a: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的屬性</a:t>
            </a:r>
            <a:endPar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9" name="向上箭號 8"/>
          <p:cNvSpPr/>
          <p:nvPr/>
        </p:nvSpPr>
        <p:spPr>
          <a:xfrm rot="2856383">
            <a:off x="5729288" y="3614737"/>
            <a:ext cx="414338" cy="1389063"/>
          </a:xfrm>
          <a:prstGeom prst="upArrow">
            <a:avLst/>
          </a:prstGeom>
          <a:solidFill>
            <a:srgbClr val="FF0000"/>
          </a:solidFill>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latin typeface="微軟正黑體" panose="020B0604030504040204" pitchFamily="34" charset="-120"/>
              <a:ea typeface="微軟正黑體" panose="020B0604030504040204" pitchFamily="34" charset="-120"/>
            </a:endParaRPr>
          </a:p>
        </p:txBody>
      </p:sp>
      <p:sp>
        <p:nvSpPr>
          <p:cNvPr id="22" name="向上箭號 21"/>
          <p:cNvSpPr/>
          <p:nvPr/>
        </p:nvSpPr>
        <p:spPr>
          <a:xfrm rot="18574132">
            <a:off x="8381207" y="1818481"/>
            <a:ext cx="539750" cy="3548063"/>
          </a:xfrm>
          <a:prstGeom prst="upArrow">
            <a:avLst/>
          </a:prstGeom>
          <a:solidFill>
            <a:srgbClr val="FF0000"/>
          </a:solidFill>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latin typeface="微軟正黑體" panose="020B0604030504040204" pitchFamily="34" charset="-120"/>
              <a:ea typeface="微軟正黑體" panose="020B0604030504040204" pitchFamily="34" charset="-120"/>
            </a:endParaRPr>
          </a:p>
        </p:txBody>
      </p:sp>
      <p:pic>
        <p:nvPicPr>
          <p:cNvPr id="65551"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59863" y="44450"/>
            <a:ext cx="3756025" cy="2570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down)">
                                      <p:cBhvr>
                                        <p:cTn id="1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67587"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67588"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67589"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67590"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67591"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67592"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3"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0F23091B-ACB3-423A-9E39-1EADE854A5FC}" type="slidenum">
              <a:rPr lang="en-US" altLang="zh-TW" smtClean="0">
                <a:solidFill>
                  <a:srgbClr val="FFFFFF"/>
                </a:solidFill>
              </a:rPr>
              <a:pPr>
                <a:spcBef>
                  <a:spcPct val="0"/>
                </a:spcBef>
                <a:buFontTx/>
                <a:buNone/>
              </a:pPr>
              <a:t>30</a:t>
            </a:fld>
            <a:endParaRPr lang="zh-TW" altLang="en-US" smtClean="0"/>
          </a:p>
        </p:txBody>
      </p:sp>
      <p:sp>
        <p:nvSpPr>
          <p:cNvPr id="67594"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cs typeface="Times New Roman" panose="02020603050405020304" pitchFamily="18" charset="0"/>
              </a:rPr>
              <a:t>資料表元素</a:t>
            </a:r>
            <a:r>
              <a:rPr lang="en-US" altLang="zh-TW" sz="4800">
                <a:cs typeface="Times New Roman" panose="02020603050405020304" pitchFamily="18" charset="0"/>
              </a:rPr>
              <a:t>-Arc</a:t>
            </a:r>
            <a:endParaRPr lang="zh-TW" altLang="en-US">
              <a:cs typeface="Times New Roman" panose="02020603050405020304" pitchFamily="18" charset="0"/>
            </a:endParaRPr>
          </a:p>
        </p:txBody>
      </p:sp>
      <p:sp>
        <p:nvSpPr>
          <p:cNvPr id="33" name="矩形 32"/>
          <p:cNvSpPr/>
          <p:nvPr/>
        </p:nvSpPr>
        <p:spPr>
          <a:xfrm>
            <a:off x="7416800" y="2647950"/>
            <a:ext cx="5238750" cy="1695450"/>
          </a:xfrm>
          <a:prstGeom prst="rect">
            <a:avLst/>
          </a:prstGeom>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anchor="ctr"/>
          <a:lstStyle/>
          <a:p>
            <a:pPr eaLnBrk="1" hangingPunct="1">
              <a:spcBef>
                <a:spcPct val="50000"/>
              </a:spcBef>
              <a:defRPr/>
            </a:pPr>
            <a:r>
              <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rPr>
              <a:t>Each LINE ITEM must be </a:t>
            </a:r>
            <a:r>
              <a:rPr lang="en-US" altLang="zh-TW" sz="3200" i="1" dirty="0">
                <a:latin typeface="微軟正黑體" panose="020B0604030504040204" pitchFamily="34" charset="-120"/>
                <a:ea typeface="微軟正黑體" panose="020B0604030504040204" pitchFamily="34" charset="-120"/>
                <a:cs typeface="Times New Roman" panose="02020603050405020304" pitchFamily="18" charset="0"/>
              </a:rPr>
              <a:t>for </a:t>
            </a:r>
            <a:r>
              <a:rPr lang="en-US" altLang="zh-TW" sz="3200" u="sng"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either</a:t>
            </a:r>
            <a:r>
              <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rPr>
              <a:t> one PRODUCT </a:t>
            </a:r>
            <a:r>
              <a:rPr lang="en-US" altLang="zh-TW" sz="3200" u="sng"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or</a:t>
            </a:r>
            <a:r>
              <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rPr>
              <a:t> one SERVICE</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40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23" name="矩形 22"/>
          <p:cNvSpPr/>
          <p:nvPr/>
        </p:nvSpPr>
        <p:spPr>
          <a:xfrm>
            <a:off x="1727200" y="7308850"/>
            <a:ext cx="5360988" cy="1606550"/>
          </a:xfrm>
          <a:prstGeom prst="rect">
            <a:avLst/>
          </a:prstGeom>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anchor="ctr"/>
          <a:lstStyle/>
          <a:p>
            <a:pPr algn="ctr" eaLnBrk="1" hangingPunct="1">
              <a:spcBef>
                <a:spcPts val="600"/>
              </a:spcBef>
              <a:spcAft>
                <a:spcPts val="600"/>
              </a:spcAft>
              <a:defRPr/>
            </a:pPr>
            <a:r>
              <a:rPr lang="en-US" altLang="zh-TW" sz="36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M</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utually </a:t>
            </a:r>
            <a:r>
              <a:rPr lang="en-US" altLang="zh-TW" sz="36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E</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xclusive </a:t>
            </a:r>
            <a:r>
              <a:rPr lang="en-US" altLang="zh-TW" sz="36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C</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ollectively </a:t>
            </a:r>
            <a:r>
              <a:rPr lang="en-US" altLang="zh-TW" sz="36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E</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xhaustive</a:t>
            </a:r>
          </a:p>
        </p:txBody>
      </p:sp>
      <p:pic>
        <p:nvPicPr>
          <p:cNvPr id="67597"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1638" y="2630488"/>
            <a:ext cx="5403850" cy="415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9850" y="4522788"/>
            <a:ext cx="4527550" cy="446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9" name="Picture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59863" y="44450"/>
            <a:ext cx="3756025" cy="2570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9"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dissolve">
                                      <p:cBhvr>
                                        <p:cTn id="1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2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69635"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69636"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69637"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69638"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69639"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69640"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1"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94BB6F75-79F1-4B6C-B6FE-45FC0CC3304C}" type="slidenum">
              <a:rPr lang="en-US" altLang="zh-TW" smtClean="0">
                <a:solidFill>
                  <a:srgbClr val="FFFFFF"/>
                </a:solidFill>
              </a:rPr>
              <a:pPr>
                <a:spcBef>
                  <a:spcPct val="0"/>
                </a:spcBef>
                <a:buFontTx/>
                <a:buNone/>
              </a:pPr>
              <a:t>31</a:t>
            </a:fld>
            <a:endParaRPr lang="zh-TW" altLang="en-US" smtClean="0"/>
          </a:p>
        </p:txBody>
      </p:sp>
      <p:grpSp>
        <p:nvGrpSpPr>
          <p:cNvPr id="69643" name="Group 27"/>
          <p:cNvGrpSpPr>
            <a:grpSpLocks/>
          </p:cNvGrpSpPr>
          <p:nvPr/>
        </p:nvGrpSpPr>
        <p:grpSpPr bwMode="auto">
          <a:xfrm>
            <a:off x="3024188" y="4019550"/>
            <a:ext cx="7381875" cy="4351338"/>
            <a:chOff x="1270" y="2015"/>
            <a:chExt cx="2940" cy="1733"/>
          </a:xfrm>
        </p:grpSpPr>
        <p:pic>
          <p:nvPicPr>
            <p:cNvPr id="69660" name="Picture 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0" y="2015"/>
              <a:ext cx="2940" cy="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61" name="Line 29"/>
            <p:cNvSpPr>
              <a:spLocks noChangeShapeType="1"/>
            </p:cNvSpPr>
            <p:nvPr/>
          </p:nvSpPr>
          <p:spPr bwMode="auto">
            <a:xfrm>
              <a:off x="2463" y="2251"/>
              <a:ext cx="0" cy="9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69662" name="Line 30"/>
            <p:cNvSpPr>
              <a:spLocks noChangeShapeType="1"/>
            </p:cNvSpPr>
            <p:nvPr/>
          </p:nvSpPr>
          <p:spPr bwMode="auto">
            <a:xfrm>
              <a:off x="1872" y="2699"/>
              <a:ext cx="9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69663" name="Line 31"/>
            <p:cNvSpPr>
              <a:spLocks noChangeShapeType="1"/>
            </p:cNvSpPr>
            <p:nvPr/>
          </p:nvSpPr>
          <p:spPr bwMode="auto">
            <a:xfrm>
              <a:off x="2462" y="3389"/>
              <a:ext cx="0" cy="9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TW" altLang="en-US"/>
            </a:p>
          </p:txBody>
        </p:sp>
      </p:grpSp>
      <p:sp>
        <p:nvSpPr>
          <p:cNvPr id="21" name="Text Box 33"/>
          <p:cNvSpPr txBox="1">
            <a:spLocks noChangeArrowheads="1"/>
          </p:cNvSpPr>
          <p:nvPr/>
        </p:nvSpPr>
        <p:spPr bwMode="auto">
          <a:xfrm>
            <a:off x="2951163" y="2354263"/>
            <a:ext cx="83915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Clr>
                <a:schemeClr val="accent2"/>
              </a:buClr>
              <a:buFont typeface="Monotype Sorts" charset="2"/>
              <a:buNone/>
            </a:pPr>
            <a:r>
              <a:rPr lang="zh-TW" altLang="en-US" sz="2800"/>
              <a:t>由</a:t>
            </a:r>
            <a:r>
              <a:rPr lang="en-US" altLang="zh-TW" sz="2800"/>
              <a:t>1</a:t>
            </a:r>
            <a:r>
              <a:rPr lang="zh-TW" altLang="en-US" sz="2800"/>
              <a:t>個或多個 </a:t>
            </a:r>
            <a:r>
              <a:rPr lang="en-US" altLang="zh-TW" sz="2800"/>
              <a:t>attributes</a:t>
            </a:r>
          </a:p>
        </p:txBody>
      </p:sp>
      <p:grpSp>
        <p:nvGrpSpPr>
          <p:cNvPr id="23" name="Group 34"/>
          <p:cNvGrpSpPr>
            <a:grpSpLocks/>
          </p:cNvGrpSpPr>
          <p:nvPr/>
        </p:nvGrpSpPr>
        <p:grpSpPr bwMode="auto">
          <a:xfrm>
            <a:off x="6784975" y="4611688"/>
            <a:ext cx="2541588" cy="2760662"/>
            <a:chOff x="2819" y="2232"/>
            <a:chExt cx="1012" cy="1099"/>
          </a:xfrm>
        </p:grpSpPr>
        <p:sp>
          <p:nvSpPr>
            <p:cNvPr id="69657" name="Rectangle 35"/>
            <p:cNvSpPr>
              <a:spLocks noChangeArrowheads="1"/>
            </p:cNvSpPr>
            <p:nvPr/>
          </p:nvSpPr>
          <p:spPr bwMode="auto">
            <a:xfrm>
              <a:off x="2819" y="2673"/>
              <a:ext cx="1012" cy="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FontTx/>
                <a:buNone/>
              </a:pPr>
              <a:r>
                <a:rPr lang="en-US" altLang="zh-TW" sz="2800" b="1" i="1">
                  <a:solidFill>
                    <a:srgbClr val="800000"/>
                  </a:solidFill>
                </a:rPr>
                <a:t>(attribute only)</a:t>
              </a:r>
              <a:endParaRPr lang="en-US" altLang="zh-TW" sz="2800" b="1"/>
            </a:p>
          </p:txBody>
        </p:sp>
        <p:sp>
          <p:nvSpPr>
            <p:cNvPr id="69658" name="Arc 36"/>
            <p:cNvSpPr>
              <a:spLocks/>
            </p:cNvSpPr>
            <p:nvPr/>
          </p:nvSpPr>
          <p:spPr bwMode="auto">
            <a:xfrm rot="10800000">
              <a:off x="3094" y="2232"/>
              <a:ext cx="268" cy="471"/>
            </a:xfrm>
            <a:custGeom>
              <a:avLst/>
              <a:gdLst>
                <a:gd name="T0" fmla="*/ 0 w 23530"/>
                <a:gd name="T1" fmla="*/ 0 h 21600"/>
                <a:gd name="T2" fmla="*/ 0 w 23530"/>
                <a:gd name="T3" fmla="*/ 0 h 21600"/>
                <a:gd name="T4" fmla="*/ 0 w 23530"/>
                <a:gd name="T5" fmla="*/ 0 h 21600"/>
                <a:gd name="T6" fmla="*/ 0 60000 65536"/>
                <a:gd name="T7" fmla="*/ 0 60000 65536"/>
                <a:gd name="T8" fmla="*/ 0 60000 65536"/>
                <a:gd name="T9" fmla="*/ 0 w 23530"/>
                <a:gd name="T10" fmla="*/ 0 h 21600"/>
                <a:gd name="T11" fmla="*/ 23530 w 23530"/>
                <a:gd name="T12" fmla="*/ 21600 h 21600"/>
              </a:gdLst>
              <a:ahLst/>
              <a:cxnLst>
                <a:cxn ang="T6">
                  <a:pos x="T0" y="T1"/>
                </a:cxn>
                <a:cxn ang="T7">
                  <a:pos x="T2" y="T3"/>
                </a:cxn>
                <a:cxn ang="T8">
                  <a:pos x="T4" y="T5"/>
                </a:cxn>
              </a:cxnLst>
              <a:rect l="T9" t="T10" r="T11" b="T12"/>
              <a:pathLst>
                <a:path w="23530" h="21600" fill="none" extrusionOk="0">
                  <a:moveTo>
                    <a:pt x="23530" y="0"/>
                  </a:moveTo>
                  <a:cubicBezTo>
                    <a:pt x="23530" y="11929"/>
                    <a:pt x="13859" y="21600"/>
                    <a:pt x="1930" y="21600"/>
                  </a:cubicBezTo>
                  <a:cubicBezTo>
                    <a:pt x="1285" y="21600"/>
                    <a:pt x="641" y="21571"/>
                    <a:pt x="0" y="21513"/>
                  </a:cubicBezTo>
                </a:path>
                <a:path w="23530" h="21600" stroke="0" extrusionOk="0">
                  <a:moveTo>
                    <a:pt x="23530" y="0"/>
                  </a:moveTo>
                  <a:cubicBezTo>
                    <a:pt x="23530" y="11929"/>
                    <a:pt x="13859" y="21600"/>
                    <a:pt x="1930" y="21600"/>
                  </a:cubicBezTo>
                  <a:cubicBezTo>
                    <a:pt x="1285" y="21600"/>
                    <a:pt x="641" y="21571"/>
                    <a:pt x="0" y="21513"/>
                  </a:cubicBezTo>
                  <a:lnTo>
                    <a:pt x="1930" y="0"/>
                  </a:lnTo>
                  <a:lnTo>
                    <a:pt x="23530" y="0"/>
                  </a:lnTo>
                  <a:close/>
                </a:path>
              </a:pathLst>
            </a:custGeom>
            <a:noFill/>
            <a:ln w="12700" cap="rnd">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TW" altLang="en-US"/>
            </a:p>
          </p:txBody>
        </p:sp>
        <p:sp>
          <p:nvSpPr>
            <p:cNvPr id="69659" name="Arc 37"/>
            <p:cNvSpPr>
              <a:spLocks/>
            </p:cNvSpPr>
            <p:nvPr/>
          </p:nvSpPr>
          <p:spPr bwMode="auto">
            <a:xfrm>
              <a:off x="3095" y="2833"/>
              <a:ext cx="275" cy="49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12700" cap="rnd">
              <a:solidFill>
                <a:schemeClr val="tx1"/>
              </a:solidFill>
              <a:round/>
              <a:headEnd type="triangle" w="med" len="med"/>
              <a:tailEnd/>
            </a:ln>
            <a:extLst>
              <a:ext uri="{909E8E84-426E-40DD-AFC4-6F175D3DCCD1}">
                <a14:hiddenFill xmlns:a14="http://schemas.microsoft.com/office/drawing/2010/main">
                  <a:solidFill>
                    <a:srgbClr val="FFFFFF"/>
                  </a:solidFill>
                </a14:hiddenFill>
              </a:ext>
            </a:extLst>
          </p:spPr>
          <p:txBody>
            <a:bodyPr wrap="none" anchor="ctr"/>
            <a:lstStyle/>
            <a:p>
              <a:endParaRPr lang="zh-TW" altLang="en-US"/>
            </a:p>
          </p:txBody>
        </p:sp>
      </p:grpSp>
      <p:grpSp>
        <p:nvGrpSpPr>
          <p:cNvPr id="28" name="Group 39"/>
          <p:cNvGrpSpPr>
            <a:grpSpLocks/>
          </p:cNvGrpSpPr>
          <p:nvPr/>
        </p:nvGrpSpPr>
        <p:grpSpPr bwMode="auto">
          <a:xfrm>
            <a:off x="4254500" y="4970463"/>
            <a:ext cx="3175000" cy="2159000"/>
            <a:chOff x="1786" y="2334"/>
            <a:chExt cx="1264" cy="860"/>
          </a:xfrm>
        </p:grpSpPr>
        <p:sp>
          <p:nvSpPr>
            <p:cNvPr id="69654" name="Rectangle 40"/>
            <p:cNvSpPr>
              <a:spLocks noChangeArrowheads="1"/>
            </p:cNvSpPr>
            <p:nvPr/>
          </p:nvSpPr>
          <p:spPr bwMode="auto">
            <a:xfrm>
              <a:off x="1786" y="2815"/>
              <a:ext cx="1264" cy="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FontTx/>
                <a:buNone/>
              </a:pPr>
              <a:r>
                <a:rPr lang="en-US" altLang="zh-TW" sz="2800" b="1">
                  <a:solidFill>
                    <a:srgbClr val="800000"/>
                  </a:solidFill>
                </a:rPr>
                <a:t>(two relationships)</a:t>
              </a:r>
              <a:endParaRPr lang="en-US" altLang="zh-TW" sz="2800"/>
            </a:p>
          </p:txBody>
        </p:sp>
        <p:sp>
          <p:nvSpPr>
            <p:cNvPr id="69655" name="Arc 41"/>
            <p:cNvSpPr>
              <a:spLocks/>
            </p:cNvSpPr>
            <p:nvPr/>
          </p:nvSpPr>
          <p:spPr bwMode="auto">
            <a:xfrm rot="10800000">
              <a:off x="2553" y="2334"/>
              <a:ext cx="198" cy="50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12700" cap="rnd">
              <a:solidFill>
                <a:schemeClr val="tx1"/>
              </a:solidFill>
              <a:round/>
              <a:headEnd type="triangle" w="med" len="med"/>
              <a:tailEnd/>
            </a:ln>
            <a:extLst>
              <a:ext uri="{909E8E84-426E-40DD-AFC4-6F175D3DCCD1}">
                <a14:hiddenFill xmlns:a14="http://schemas.microsoft.com/office/drawing/2010/main">
                  <a:solidFill>
                    <a:srgbClr val="FFFFFF"/>
                  </a:solidFill>
                </a14:hiddenFill>
              </a:ext>
            </a:extLst>
          </p:spPr>
          <p:txBody>
            <a:bodyPr wrap="none" anchor="ctr"/>
            <a:lstStyle/>
            <a:p>
              <a:endParaRPr lang="zh-TW" altLang="en-US"/>
            </a:p>
          </p:txBody>
        </p:sp>
        <p:sp>
          <p:nvSpPr>
            <p:cNvPr id="69656" name="Arc 42"/>
            <p:cNvSpPr>
              <a:spLocks/>
            </p:cNvSpPr>
            <p:nvPr/>
          </p:nvSpPr>
          <p:spPr bwMode="auto">
            <a:xfrm>
              <a:off x="2057" y="2716"/>
              <a:ext cx="361" cy="13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cap="rnd">
              <a:solidFill>
                <a:schemeClr val="tx1"/>
              </a:solidFill>
              <a:round/>
              <a:headEnd type="triangle" w="med" len="med"/>
              <a:tailEnd/>
            </a:ln>
            <a:extLst>
              <a:ext uri="{909E8E84-426E-40DD-AFC4-6F175D3DCCD1}">
                <a14:hiddenFill xmlns:a14="http://schemas.microsoft.com/office/drawing/2010/main">
                  <a:solidFill>
                    <a:srgbClr val="FFFFFF"/>
                  </a:solidFill>
                </a14:hiddenFill>
              </a:ext>
            </a:extLst>
          </p:spPr>
          <p:txBody>
            <a:bodyPr wrap="none" anchor="ctr"/>
            <a:lstStyle/>
            <a:p>
              <a:endParaRPr lang="zh-TW" altLang="en-US"/>
            </a:p>
          </p:txBody>
        </p:sp>
      </p:grpSp>
      <p:sp>
        <p:nvSpPr>
          <p:cNvPr id="29" name="Text Box 43"/>
          <p:cNvSpPr txBox="1">
            <a:spLocks noChangeArrowheads="1"/>
          </p:cNvSpPr>
          <p:nvPr/>
        </p:nvSpPr>
        <p:spPr bwMode="auto">
          <a:xfrm>
            <a:off x="2951163" y="2754313"/>
            <a:ext cx="698976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Clr>
                <a:schemeClr val="accent2"/>
              </a:buClr>
              <a:buFont typeface="Monotype Sorts" charset="2"/>
              <a:buNone/>
            </a:pPr>
            <a:r>
              <a:rPr lang="zh-TW" altLang="en-US" sz="2800"/>
              <a:t>由</a:t>
            </a:r>
            <a:r>
              <a:rPr lang="en-US" altLang="zh-TW" sz="2800"/>
              <a:t>1</a:t>
            </a:r>
            <a:r>
              <a:rPr lang="zh-TW" altLang="en-US" sz="2800"/>
              <a:t>個或多個 </a:t>
            </a:r>
            <a:r>
              <a:rPr lang="en-US" altLang="zh-TW" sz="2800"/>
              <a:t>relationships</a:t>
            </a:r>
          </a:p>
        </p:txBody>
      </p:sp>
      <p:grpSp>
        <p:nvGrpSpPr>
          <p:cNvPr id="34" name="Group 45"/>
          <p:cNvGrpSpPr>
            <a:grpSpLocks/>
          </p:cNvGrpSpPr>
          <p:nvPr/>
        </p:nvGrpSpPr>
        <p:grpSpPr bwMode="auto">
          <a:xfrm>
            <a:off x="3965575" y="7634288"/>
            <a:ext cx="4973638" cy="1998662"/>
            <a:chOff x="1628" y="3259"/>
            <a:chExt cx="1981" cy="796"/>
          </a:xfrm>
        </p:grpSpPr>
        <p:sp>
          <p:nvSpPr>
            <p:cNvPr id="69651" name="Rectangle 46"/>
            <p:cNvSpPr>
              <a:spLocks noChangeArrowheads="1"/>
            </p:cNvSpPr>
            <p:nvPr/>
          </p:nvSpPr>
          <p:spPr bwMode="auto">
            <a:xfrm>
              <a:off x="2005" y="3676"/>
              <a:ext cx="1604" cy="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FontTx/>
                <a:buNone/>
              </a:pPr>
              <a:r>
                <a:rPr lang="en-US" altLang="zh-TW" sz="2800" b="1">
                  <a:solidFill>
                    <a:srgbClr val="800000"/>
                  </a:solidFill>
                </a:rPr>
                <a:t>(relationship + attribute)</a:t>
              </a:r>
            </a:p>
          </p:txBody>
        </p:sp>
        <p:sp>
          <p:nvSpPr>
            <p:cNvPr id="69652" name="Arc 47"/>
            <p:cNvSpPr>
              <a:spLocks/>
            </p:cNvSpPr>
            <p:nvPr/>
          </p:nvSpPr>
          <p:spPr bwMode="auto">
            <a:xfrm>
              <a:off x="2403" y="3325"/>
              <a:ext cx="304" cy="351"/>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cap="rnd">
              <a:solidFill>
                <a:schemeClr val="tx1"/>
              </a:solidFill>
              <a:round/>
              <a:headEnd type="triangle" w="med" len="med"/>
              <a:tailEnd/>
            </a:ln>
            <a:extLst>
              <a:ext uri="{909E8E84-426E-40DD-AFC4-6F175D3DCCD1}">
                <a14:hiddenFill xmlns:a14="http://schemas.microsoft.com/office/drawing/2010/main">
                  <a:solidFill>
                    <a:srgbClr val="FFFFFF"/>
                  </a:solidFill>
                </a14:hiddenFill>
              </a:ext>
            </a:extLst>
          </p:spPr>
          <p:txBody>
            <a:bodyPr wrap="none" anchor="ctr"/>
            <a:lstStyle/>
            <a:p>
              <a:endParaRPr lang="zh-TW" altLang="en-US"/>
            </a:p>
          </p:txBody>
        </p:sp>
        <p:sp>
          <p:nvSpPr>
            <p:cNvPr id="69653" name="Arc 48"/>
            <p:cNvSpPr>
              <a:spLocks/>
            </p:cNvSpPr>
            <p:nvPr/>
          </p:nvSpPr>
          <p:spPr bwMode="auto">
            <a:xfrm rot="10800000">
              <a:off x="1628" y="3259"/>
              <a:ext cx="340" cy="447"/>
            </a:xfrm>
            <a:custGeom>
              <a:avLst/>
              <a:gdLst>
                <a:gd name="T0" fmla="*/ 0 w 21226"/>
                <a:gd name="T1" fmla="*/ 0 h 21600"/>
                <a:gd name="T2" fmla="*/ 0 w 21226"/>
                <a:gd name="T3" fmla="*/ 0 h 21600"/>
                <a:gd name="T4" fmla="*/ 0 w 21226"/>
                <a:gd name="T5" fmla="*/ 0 h 21600"/>
                <a:gd name="T6" fmla="*/ 0 60000 65536"/>
                <a:gd name="T7" fmla="*/ 0 60000 65536"/>
                <a:gd name="T8" fmla="*/ 0 60000 65536"/>
                <a:gd name="T9" fmla="*/ 0 w 21226"/>
                <a:gd name="T10" fmla="*/ 0 h 21600"/>
                <a:gd name="T11" fmla="*/ 21226 w 21226"/>
                <a:gd name="T12" fmla="*/ 21600 h 21600"/>
              </a:gdLst>
              <a:ahLst/>
              <a:cxnLst>
                <a:cxn ang="T6">
                  <a:pos x="T0" y="T1"/>
                </a:cxn>
                <a:cxn ang="T7">
                  <a:pos x="T2" y="T3"/>
                </a:cxn>
                <a:cxn ang="T8">
                  <a:pos x="T4" y="T5"/>
                </a:cxn>
              </a:cxnLst>
              <a:rect l="T9" t="T10" r="T11" b="T12"/>
              <a:pathLst>
                <a:path w="21226" h="21600" fill="none" extrusionOk="0">
                  <a:moveTo>
                    <a:pt x="-1" y="0"/>
                  </a:moveTo>
                  <a:cubicBezTo>
                    <a:pt x="10386" y="0"/>
                    <a:pt x="19302" y="7392"/>
                    <a:pt x="21226" y="17599"/>
                  </a:cubicBezTo>
                </a:path>
                <a:path w="21226" h="21600" stroke="0" extrusionOk="0">
                  <a:moveTo>
                    <a:pt x="-1" y="0"/>
                  </a:moveTo>
                  <a:cubicBezTo>
                    <a:pt x="10386" y="0"/>
                    <a:pt x="19302" y="7392"/>
                    <a:pt x="21226" y="17599"/>
                  </a:cubicBezTo>
                  <a:lnTo>
                    <a:pt x="0" y="21600"/>
                  </a:lnTo>
                  <a:lnTo>
                    <a:pt x="-1" y="0"/>
                  </a:lnTo>
                  <a:close/>
                </a:path>
              </a:pathLst>
            </a:custGeom>
            <a:noFill/>
            <a:ln w="12700" cap="rnd">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TW" altLang="en-US"/>
            </a:p>
          </p:txBody>
        </p:sp>
      </p:grpSp>
      <p:sp>
        <p:nvSpPr>
          <p:cNvPr id="35" name="Rectangle 49"/>
          <p:cNvSpPr>
            <a:spLocks noChangeArrowheads="1"/>
          </p:cNvSpPr>
          <p:nvPr/>
        </p:nvSpPr>
        <p:spPr bwMode="auto">
          <a:xfrm>
            <a:off x="2951163" y="3175000"/>
            <a:ext cx="37306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Clr>
                <a:schemeClr val="accent2"/>
              </a:buClr>
              <a:buFont typeface="Monotype Sorts" charset="2"/>
              <a:buNone/>
            </a:pPr>
            <a:r>
              <a:rPr lang="zh-TW" altLang="en-US" sz="2800"/>
              <a:t>由兩者一起指定</a:t>
            </a:r>
          </a:p>
        </p:txBody>
      </p:sp>
      <p:pic>
        <p:nvPicPr>
          <p:cNvPr id="6965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59863" y="44450"/>
            <a:ext cx="3756025" cy="2570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9642"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dirty="0">
                <a:cs typeface="Times New Roman" panose="02020603050405020304" pitchFamily="18" charset="0"/>
              </a:rPr>
              <a:t>表示法元素</a:t>
            </a:r>
            <a:r>
              <a:rPr lang="en-US" altLang="zh-TW" sz="4800" dirty="0">
                <a:cs typeface="Times New Roman" panose="02020603050405020304" pitchFamily="18" charset="0"/>
              </a:rPr>
              <a:t>-Unique identifier</a:t>
            </a:r>
            <a:endParaRPr lang="zh-TW" altLang="en-US" sz="4800" dirty="0">
              <a:cs typeface="Times New Roman" panose="02020603050405020304" pitchFamily="18" charset="0"/>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500"/>
                                        <p:tgtEl>
                                          <p:spTgt spid="35"/>
                                        </p:tgtEl>
                                      </p:cBhvr>
                                    </p:animEffect>
                                  </p:childTnLst>
                                </p:cTn>
                              </p:par>
                              <p:par>
                                <p:cTn id="24" presetID="10" presetClass="entr" presetSubtype="0" fill="hold"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9" grpId="0"/>
      <p:bldP spid="3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71683"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71684"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71685"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71686"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71687"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71688"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9"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5030B903-87DB-4798-88A6-699C775108DB}" type="slidenum">
              <a:rPr lang="en-US" altLang="zh-TW" smtClean="0">
                <a:solidFill>
                  <a:srgbClr val="FFFFFF"/>
                </a:solidFill>
              </a:rPr>
              <a:pPr>
                <a:spcBef>
                  <a:spcPct val="0"/>
                </a:spcBef>
                <a:buFontTx/>
                <a:buNone/>
              </a:pPr>
              <a:t>32</a:t>
            </a:fld>
            <a:endParaRPr lang="zh-TW" altLang="en-US" smtClean="0"/>
          </a:p>
        </p:txBody>
      </p:sp>
      <p:sp>
        <p:nvSpPr>
          <p:cNvPr id="71690"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以員工為例</a:t>
            </a:r>
            <a:endParaRPr lang="zh-TW" altLang="en-US"/>
          </a:p>
        </p:txBody>
      </p:sp>
      <p:pic>
        <p:nvPicPr>
          <p:cNvPr id="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1213" y="2792413"/>
            <a:ext cx="3065462" cy="358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18513" y="2792413"/>
            <a:ext cx="2808287" cy="358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 Box 10"/>
          <p:cNvSpPr txBox="1">
            <a:spLocks noChangeArrowheads="1"/>
          </p:cNvSpPr>
          <p:nvPr/>
        </p:nvSpPr>
        <p:spPr bwMode="auto">
          <a:xfrm>
            <a:off x="4816475" y="4611688"/>
            <a:ext cx="30289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kumimoji="0" lang="zh-TW" altLang="en-US" sz="3200">
                <a:solidFill>
                  <a:srgbClr val="40458C"/>
                </a:solidFill>
              </a:rPr>
              <a:t>員工：是一個人</a:t>
            </a:r>
          </a:p>
          <a:p>
            <a:pPr eaLnBrk="1" hangingPunct="1">
              <a:spcBef>
                <a:spcPct val="0"/>
              </a:spcBef>
              <a:buFontTx/>
              <a:buNone/>
            </a:pPr>
            <a:r>
              <a:rPr kumimoji="0" lang="zh-TW" altLang="en-US" sz="3200">
                <a:solidFill>
                  <a:srgbClr val="40458C"/>
                </a:solidFill>
              </a:rPr>
              <a:t>扮演著某種角色</a:t>
            </a:r>
          </a:p>
        </p:txBody>
      </p:sp>
      <p:sp>
        <p:nvSpPr>
          <p:cNvPr id="23" name="矩形 22"/>
          <p:cNvSpPr/>
          <p:nvPr/>
        </p:nvSpPr>
        <p:spPr>
          <a:xfrm>
            <a:off x="2997200" y="6870700"/>
            <a:ext cx="7467600" cy="1663700"/>
          </a:xfrm>
          <a:prstGeom prst="rect">
            <a:avLst/>
          </a:prstGeom>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anchor="ctr"/>
          <a:lstStyle/>
          <a:p>
            <a:pPr algn="ct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rPr>
              <a:t>一個人會永遠是員工嗎？</a:t>
            </a:r>
            <a:endParaRPr lang="en-US" altLang="zh-TW" sz="3600" dirty="0">
              <a:latin typeface="微軟正黑體" panose="020B0604030504040204" pitchFamily="34" charset="-120"/>
              <a:ea typeface="微軟正黑體" panose="020B0604030504040204" pitchFamily="34" charset="-120"/>
            </a:endParaRPr>
          </a:p>
          <a:p>
            <a:pPr algn="ct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rPr>
              <a:t>人是生來就是當員工嗎？</a:t>
            </a:r>
            <a:endParaRPr lang="en-US" altLang="zh-TW" sz="3600" dirty="0">
              <a:latin typeface="微軟正黑體" panose="020B0604030504040204" pitchFamily="34" charset="-120"/>
              <a:ea typeface="微軟正黑體" panose="020B0604030504040204" pitchFamily="34" charset="-120"/>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0" presetClass="path" presetSubtype="0" accel="50000" decel="50000" fill="hold" nodeType="clickEffect">
                                  <p:stCondLst>
                                    <p:cond delay="0"/>
                                  </p:stCondLst>
                                  <p:childTnLst>
                                    <p:animMotion origin="layout" path="M -3.49212E-6 2.3127E-6 L -0.23109 2.3127E-6 " pathEditMode="relative" rAng="0" ptsTypes="AA">
                                      <p:cBhvr>
                                        <p:cTn id="11" dur="500" fill="hold"/>
                                        <p:tgtEl>
                                          <p:spTgt spid="16"/>
                                        </p:tgtEl>
                                        <p:attrNameLst>
                                          <p:attrName>ppt_x</p:attrName>
                                          <p:attrName>ppt_y</p:attrName>
                                        </p:attrNameLst>
                                      </p:cBhvr>
                                      <p:rCtr x="-11555" y="0"/>
                                    </p:animMotion>
                                  </p:childTnLst>
                                </p:cTn>
                              </p:par>
                            </p:childTnLst>
                          </p:cTn>
                        </p:par>
                        <p:par>
                          <p:cTn id="12" fill="hold" nodeType="afterGroup">
                            <p:stCondLst>
                              <p:cond delay="500"/>
                            </p:stCondLst>
                            <p:childTnLst>
                              <p:par>
                                <p:cTn id="13" presetID="9" presetClass="entr" presetSubtype="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dissolve">
                                      <p:cBhvr>
                                        <p:cTn id="15" dur="500"/>
                                        <p:tgtEl>
                                          <p:spTgt spid="21"/>
                                        </p:tgtEl>
                                      </p:cBhvr>
                                    </p:animEffect>
                                  </p:childTnLst>
                                </p:cTn>
                              </p:par>
                            </p:childTnLst>
                          </p:cTn>
                        </p:par>
                        <p:par>
                          <p:cTn id="16" fill="hold" nodeType="afterGroup">
                            <p:stCondLst>
                              <p:cond delay="1000"/>
                            </p:stCondLst>
                            <p:childTnLst>
                              <p:par>
                                <p:cTn id="17" presetID="9"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dissolve">
                                      <p:cBhvr>
                                        <p:cTn id="1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73731"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73732"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73733"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73734"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73735"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73736"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7"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1E210741-951C-4932-A839-775DB9C9E617}" type="slidenum">
              <a:rPr lang="en-US" altLang="zh-TW" smtClean="0">
                <a:solidFill>
                  <a:srgbClr val="FFFFFF"/>
                </a:solidFill>
              </a:rPr>
              <a:pPr>
                <a:spcBef>
                  <a:spcPct val="0"/>
                </a:spcBef>
                <a:buFontTx/>
                <a:buNone/>
              </a:pPr>
              <a:t>33</a:t>
            </a:fld>
            <a:endParaRPr lang="zh-TW" altLang="en-US" smtClean="0"/>
          </a:p>
        </p:txBody>
      </p:sp>
      <p:pic>
        <p:nvPicPr>
          <p:cNvPr id="73738"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5438" y="4205288"/>
            <a:ext cx="4340225" cy="512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9"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9588" y="1873250"/>
            <a:ext cx="4156075" cy="204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40"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56313" y="1873250"/>
            <a:ext cx="5902325" cy="745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向上箭號 13"/>
          <p:cNvSpPr/>
          <p:nvPr/>
        </p:nvSpPr>
        <p:spPr>
          <a:xfrm rot="18574132">
            <a:off x="7103269" y="2401094"/>
            <a:ext cx="323850" cy="4252912"/>
          </a:xfrm>
          <a:prstGeom prst="upArrow">
            <a:avLst/>
          </a:prstGeom>
          <a:solidFill>
            <a:srgbClr val="FF0000"/>
          </a:solidFill>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5" name="向上箭號 14"/>
          <p:cNvSpPr/>
          <p:nvPr/>
        </p:nvSpPr>
        <p:spPr>
          <a:xfrm rot="17789287">
            <a:off x="5641975" y="4822825"/>
            <a:ext cx="269875" cy="1990725"/>
          </a:xfrm>
          <a:prstGeom prst="upArrow">
            <a:avLst/>
          </a:prstGeom>
          <a:solidFill>
            <a:srgbClr val="FF0000"/>
          </a:solidFill>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75779"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75780"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75781"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75782"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75783"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75784"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5"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F4310213-A989-4753-AC1D-01D5D2B1CBD7}" type="slidenum">
              <a:rPr lang="en-US" altLang="zh-TW" smtClean="0">
                <a:solidFill>
                  <a:srgbClr val="FFFFFF"/>
                </a:solidFill>
              </a:rPr>
              <a:pPr>
                <a:spcBef>
                  <a:spcPct val="0"/>
                </a:spcBef>
                <a:buFontTx/>
                <a:buNone/>
              </a:pPr>
              <a:t>34</a:t>
            </a:fld>
            <a:endParaRPr lang="zh-TW" altLang="en-US" smtClean="0"/>
          </a:p>
        </p:txBody>
      </p:sp>
      <p:sp>
        <p:nvSpPr>
          <p:cNvPr id="75786"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呈現本質而非角色</a:t>
            </a:r>
            <a:endParaRPr lang="zh-TW" altLang="en-US"/>
          </a:p>
        </p:txBody>
      </p:sp>
      <p:pic>
        <p:nvPicPr>
          <p:cNvPr id="20"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613" y="2743200"/>
            <a:ext cx="9891712" cy="178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9613" y="4933950"/>
            <a:ext cx="9875837"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8175" y="2438400"/>
            <a:ext cx="9947275" cy="425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矩形 32"/>
          <p:cNvSpPr/>
          <p:nvPr/>
        </p:nvSpPr>
        <p:spPr>
          <a:xfrm>
            <a:off x="1979613" y="7239000"/>
            <a:ext cx="9475787" cy="1295400"/>
          </a:xfrm>
          <a:prstGeom prst="rect">
            <a:avLst/>
          </a:prstGeom>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anchor="ctr"/>
          <a:lstStyle/>
          <a:p>
            <a:pPr algn="ctr" eaLnBrk="1" hangingPunct="1">
              <a:spcBef>
                <a:spcPts val="600"/>
              </a:spcBef>
              <a:spcAft>
                <a:spcPts val="600"/>
              </a:spcAft>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Vendor </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絕對不會是我們的 </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Customer?</a:t>
            </a:r>
          </a:p>
        </p:txBody>
      </p:sp>
      <p:grpSp>
        <p:nvGrpSpPr>
          <p:cNvPr id="26" name="Group 12"/>
          <p:cNvGrpSpPr>
            <a:grpSpLocks/>
          </p:cNvGrpSpPr>
          <p:nvPr/>
        </p:nvGrpSpPr>
        <p:grpSpPr bwMode="auto">
          <a:xfrm>
            <a:off x="6321425" y="4038600"/>
            <a:ext cx="1095375" cy="2076450"/>
            <a:chOff x="2646" y="2016"/>
            <a:chExt cx="624" cy="744"/>
          </a:xfrm>
        </p:grpSpPr>
        <p:sp>
          <p:nvSpPr>
            <p:cNvPr id="75793" name="Oval 13"/>
            <p:cNvSpPr>
              <a:spLocks noChangeArrowheads="1"/>
            </p:cNvSpPr>
            <p:nvPr/>
          </p:nvSpPr>
          <p:spPr bwMode="auto">
            <a:xfrm>
              <a:off x="2646" y="2016"/>
              <a:ext cx="606" cy="282"/>
            </a:xfrm>
            <a:prstGeom prst="ellipse">
              <a:avLst/>
            </a:prstGeom>
            <a:noFill/>
            <a:ln w="28575">
              <a:solidFill>
                <a:srgbClr val="CC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
          <p:nvSpPr>
            <p:cNvPr id="75794" name="Oval 14"/>
            <p:cNvSpPr>
              <a:spLocks noChangeArrowheads="1"/>
            </p:cNvSpPr>
            <p:nvPr/>
          </p:nvSpPr>
          <p:spPr bwMode="auto">
            <a:xfrm>
              <a:off x="2664" y="2478"/>
              <a:ext cx="606" cy="282"/>
            </a:xfrm>
            <a:prstGeom prst="ellipse">
              <a:avLst/>
            </a:prstGeom>
            <a:noFill/>
            <a:ln w="28575">
              <a:solidFill>
                <a:srgbClr val="CC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grpSp>
      <p:sp>
        <p:nvSpPr>
          <p:cNvPr id="23" name="矩形 22"/>
          <p:cNvSpPr/>
          <p:nvPr/>
        </p:nvSpPr>
        <p:spPr>
          <a:xfrm>
            <a:off x="1979613" y="7239000"/>
            <a:ext cx="9475787" cy="1295400"/>
          </a:xfrm>
          <a:prstGeom prst="rect">
            <a:avLst/>
          </a:prstGeom>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anchor="ctr"/>
          <a:lstStyle/>
          <a:p>
            <a:pPr algn="ct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不過就是</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PARTY</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和</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ORDER</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之間的關係罷了</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ox(out)">
                                      <p:cBhvr>
                                        <p:cTn id="7" dur="500"/>
                                        <p:tgtEl>
                                          <p:spTgt spid="20"/>
                                        </p:tgtEl>
                                      </p:cBhvr>
                                    </p:animEffect>
                                  </p:childTnLst>
                                </p:cTn>
                              </p:par>
                            </p:childTnLst>
                          </p:cTn>
                        </p:par>
                        <p:par>
                          <p:cTn id="8" fill="hold" nodeType="afterGroup">
                            <p:stCondLst>
                              <p:cond delay="500"/>
                            </p:stCondLst>
                            <p:childTnLst>
                              <p:par>
                                <p:cTn id="9" presetID="4" presetClass="entr" presetSubtype="32"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ox(out)">
                                      <p:cBhvr>
                                        <p:cTn id="11" dur="500"/>
                                        <p:tgtEl>
                                          <p:spTgt spid="2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xit" presetSubtype="0" fill="hold" nodeType="clickEffect">
                                  <p:stCondLst>
                                    <p:cond delay="0"/>
                                  </p:stCondLst>
                                  <p:childTnLst>
                                    <p:animEffect transition="out" filter="fade">
                                      <p:cBhvr>
                                        <p:cTn id="20" dur="500"/>
                                        <p:tgtEl>
                                          <p:spTgt spid="20"/>
                                        </p:tgtEl>
                                      </p:cBhvr>
                                    </p:animEffect>
                                    <p:set>
                                      <p:cBhvr>
                                        <p:cTn id="21" dur="1" fill="hold">
                                          <p:stCondLst>
                                            <p:cond delay="499"/>
                                          </p:stCondLst>
                                        </p:cTn>
                                        <p:tgtEl>
                                          <p:spTgt spid="20"/>
                                        </p:tgtEl>
                                        <p:attrNameLst>
                                          <p:attrName>style.visibility</p:attrName>
                                        </p:attrNameLst>
                                      </p:cBhvr>
                                      <p:to>
                                        <p:strVal val="hidden"/>
                                      </p:to>
                                    </p:set>
                                  </p:childTnLst>
                                </p:cTn>
                              </p:par>
                              <p:par>
                                <p:cTn id="22" presetID="10" presetClass="exit" presetSubtype="0" fill="hold" nodeType="withEffect">
                                  <p:stCondLst>
                                    <p:cond delay="0"/>
                                  </p:stCondLst>
                                  <p:childTnLst>
                                    <p:animEffect transition="out" filter="fade">
                                      <p:cBhvr>
                                        <p:cTn id="23" dur="500"/>
                                        <p:tgtEl>
                                          <p:spTgt spid="24"/>
                                        </p:tgtEl>
                                      </p:cBhvr>
                                    </p:animEffect>
                                    <p:set>
                                      <p:cBhvr>
                                        <p:cTn id="24" dur="1" fill="hold">
                                          <p:stCondLst>
                                            <p:cond delay="499"/>
                                          </p:stCondLst>
                                        </p:cTn>
                                        <p:tgtEl>
                                          <p:spTgt spid="24"/>
                                        </p:tgtEl>
                                        <p:attrNameLst>
                                          <p:attrName>style.visibility</p:attrName>
                                        </p:attrNameLst>
                                      </p:cBhvr>
                                      <p:to>
                                        <p:strVal val="hidden"/>
                                      </p:to>
                                    </p:set>
                                  </p:childTnLst>
                                </p:cTn>
                              </p:par>
                            </p:childTnLst>
                          </p:cTn>
                        </p:par>
                        <p:par>
                          <p:cTn id="25" fill="hold" nodeType="afterGroup">
                            <p:stCondLst>
                              <p:cond delay="500"/>
                            </p:stCondLst>
                            <p:childTnLst>
                              <p:par>
                                <p:cTn id="26" presetID="9" presetClass="entr" presetSubtype="0"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dissolve">
                                      <p:cBhvr>
                                        <p:cTn id="28" dur="500"/>
                                        <p:tgtEl>
                                          <p:spTgt spid="25"/>
                                        </p:tgtEl>
                                      </p:cBhvr>
                                    </p:animEffect>
                                  </p:childTnLst>
                                </p:cTn>
                              </p:par>
                            </p:childTnLst>
                          </p:cTn>
                        </p:par>
                        <p:par>
                          <p:cTn id="29" fill="hold" nodeType="afterGroup">
                            <p:stCondLst>
                              <p:cond delay="1000"/>
                            </p:stCondLst>
                            <p:childTnLst>
                              <p:par>
                                <p:cTn id="30" presetID="4" presetClass="entr" presetSubtype="32"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box(out)">
                                      <p:cBhvr>
                                        <p:cTn id="32" dur="500"/>
                                        <p:tgtEl>
                                          <p:spTgt spid="2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2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77827"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77828"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77829"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77830"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77831"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77832"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3"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53BF516B-C8A1-41DC-ABB4-CA79F549C73D}" type="slidenum">
              <a:rPr lang="en-US" altLang="zh-TW" smtClean="0">
                <a:solidFill>
                  <a:srgbClr val="FFFFFF"/>
                </a:solidFill>
              </a:rPr>
              <a:pPr>
                <a:spcBef>
                  <a:spcPct val="0"/>
                </a:spcBef>
                <a:buFontTx/>
                <a:buNone/>
              </a:pPr>
              <a:t>35</a:t>
            </a:fld>
            <a:endParaRPr lang="zh-TW" altLang="en-US" smtClean="0"/>
          </a:p>
        </p:txBody>
      </p:sp>
      <p:sp>
        <p:nvSpPr>
          <p:cNvPr id="77834"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表示法元素</a:t>
            </a:r>
            <a:r>
              <a:rPr lang="en-US" altLang="zh-TW" sz="4800"/>
              <a:t>-</a:t>
            </a:r>
            <a:r>
              <a:rPr lang="zh-TW" altLang="en-US" sz="4800"/>
              <a:t>重點整理</a:t>
            </a:r>
          </a:p>
        </p:txBody>
      </p:sp>
      <p:pic>
        <p:nvPicPr>
          <p:cNvPr id="77835" name="Picture 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3952" b="39571"/>
          <a:stretch>
            <a:fillRect/>
          </a:stretch>
        </p:blipFill>
        <p:spPr bwMode="auto">
          <a:xfrm>
            <a:off x="7502525" y="1957388"/>
            <a:ext cx="5324475" cy="2386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3" name="資料庫圖表 2"/>
          <p:cNvGraphicFramePr/>
          <p:nvPr/>
        </p:nvGraphicFramePr>
        <p:xfrm>
          <a:off x="-203200" y="2743200"/>
          <a:ext cx="9525000" cy="649203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77837" name="Picture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74013" y="5265738"/>
            <a:ext cx="4087812"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79875"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79876"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79877"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79878"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79879"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79880"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81"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1351634A-FA4E-4391-A553-791BDF1F36FD}" type="slidenum">
              <a:rPr lang="en-US" altLang="zh-TW" smtClean="0">
                <a:solidFill>
                  <a:srgbClr val="FFFFFF"/>
                </a:solidFill>
              </a:rPr>
              <a:pPr>
                <a:spcBef>
                  <a:spcPct val="0"/>
                </a:spcBef>
                <a:buFontTx/>
                <a:buNone/>
              </a:pPr>
              <a:t>36</a:t>
            </a:fld>
            <a:endParaRPr lang="zh-TW" altLang="en-US" smtClean="0"/>
          </a:p>
        </p:txBody>
      </p:sp>
      <p:sp>
        <p:nvSpPr>
          <p:cNvPr id="79882"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4800">
                <a:latin typeface="Times New Roman" panose="02020603050405020304" pitchFamily="18" charset="0"/>
                <a:cs typeface="Times New Roman" panose="02020603050405020304" pitchFamily="18" charset="0"/>
              </a:rPr>
              <a:t>Domain Model, How?</a:t>
            </a:r>
            <a:endParaRPr lang="zh-TW" altLang="en-US">
              <a:latin typeface="Times New Roman" panose="02020603050405020304" pitchFamily="18" charset="0"/>
              <a:ea typeface="新細明體" panose="02020500000000000000" pitchFamily="18" charset="-120"/>
              <a:cs typeface="Times New Roman" panose="02020603050405020304" pitchFamily="18" charset="0"/>
            </a:endParaRPr>
          </a:p>
        </p:txBody>
      </p:sp>
      <p:graphicFrame>
        <p:nvGraphicFramePr>
          <p:cNvPr id="4" name="資料庫圖表 3"/>
          <p:cNvGraphicFramePr/>
          <p:nvPr/>
        </p:nvGraphicFramePr>
        <p:xfrm>
          <a:off x="2330185" y="2590800"/>
          <a:ext cx="8669867" cy="577991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spd="slow">
    <p:push/>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81923"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81924"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81925"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81926"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81927"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81928"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9"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DAE441E6-AA81-4277-AD51-AD18CFAE588F}" type="slidenum">
              <a:rPr lang="en-US" altLang="zh-TW" smtClean="0">
                <a:solidFill>
                  <a:srgbClr val="FFFFFF"/>
                </a:solidFill>
              </a:rPr>
              <a:pPr>
                <a:spcBef>
                  <a:spcPct val="0"/>
                </a:spcBef>
                <a:buFontTx/>
                <a:buNone/>
              </a:pPr>
              <a:t>37</a:t>
            </a:fld>
            <a:endParaRPr lang="zh-TW" altLang="en-US" smtClean="0"/>
          </a:p>
        </p:txBody>
      </p:sp>
      <p:sp>
        <p:nvSpPr>
          <p:cNvPr id="2" name="矩形 1"/>
          <p:cNvSpPr/>
          <p:nvPr/>
        </p:nvSpPr>
        <p:spPr>
          <a:xfrm>
            <a:off x="1885950" y="2146300"/>
            <a:ext cx="9569450" cy="5900738"/>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marL="571500" indent="-571500" eaLnBrk="1" hangingPunct="1">
              <a:spcBef>
                <a:spcPts val="600"/>
              </a:spcBef>
              <a:spcAft>
                <a:spcPts val="600"/>
              </a:spcAft>
              <a:buFont typeface="Wingdings" panose="05000000000000000000" pitchFamily="2" charset="2"/>
              <a:buChar char="ü"/>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Entity </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的對齊</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marL="1028700" lvl="1" indent="-571500" eaLnBrk="1" hangingPunct="1">
              <a:spcBef>
                <a:spcPts val="600"/>
              </a:spcBef>
              <a:spcAft>
                <a:spcPts val="600"/>
              </a:spcAft>
              <a:buFont typeface="Wingdings" panose="05000000000000000000" pitchFamily="2" charset="2"/>
              <a:buChar char="p"/>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Entities </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之間至少有一邊對齊</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marL="1028700" lvl="1" indent="-571500" eaLnBrk="1" hangingPunct="1">
              <a:spcBef>
                <a:spcPts val="600"/>
              </a:spcBef>
              <a:spcAft>
                <a:spcPts val="600"/>
              </a:spcAft>
              <a:buFont typeface="Wingdings" panose="05000000000000000000" pitchFamily="2" charset="2"/>
              <a:buChar char="p"/>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Reference entity</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偏右偏下</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marL="1028700" lvl="1" indent="-571500" eaLnBrk="1" hangingPunct="1">
              <a:spcBef>
                <a:spcPts val="600"/>
              </a:spcBef>
              <a:spcAft>
                <a:spcPts val="600"/>
              </a:spcAft>
              <a:buFont typeface="Wingdings" panose="05000000000000000000" pitchFamily="2" charset="2"/>
              <a:buChar char="p"/>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Transaction entity</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偏左偏上</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marL="571500" indent="-571500" eaLnBrk="1" hangingPunct="1">
              <a:spcBef>
                <a:spcPts val="600"/>
              </a:spcBef>
              <a:spcAft>
                <a:spcPts val="600"/>
              </a:spcAft>
              <a:buFont typeface="Wingdings" panose="05000000000000000000" pitchFamily="2" charset="2"/>
              <a:buChar char="ü"/>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Relationship</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的安排</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marL="1028700" lvl="1" indent="-571500" eaLnBrk="1" hangingPunct="1">
              <a:spcBef>
                <a:spcPts val="600"/>
              </a:spcBef>
              <a:spcAft>
                <a:spcPts val="600"/>
              </a:spcAft>
              <a:buFont typeface="Wingdings" panose="05000000000000000000" pitchFamily="2" charset="2"/>
              <a:buChar char="p"/>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垂直或水平，避免斜線</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marL="1028700" lvl="1" indent="-571500" eaLnBrk="1" hangingPunct="1">
              <a:spcBef>
                <a:spcPts val="600"/>
              </a:spcBef>
              <a:spcAft>
                <a:spcPts val="600"/>
              </a:spcAft>
              <a:buFont typeface="Wingdings" panose="05000000000000000000" pitchFamily="2" charset="2"/>
              <a:buChar char="p"/>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避免直角</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marL="1028700" lvl="1" indent="-571500" eaLnBrk="1" hangingPunct="1">
              <a:spcBef>
                <a:spcPts val="600"/>
              </a:spcBef>
              <a:spcAft>
                <a:spcPts val="600"/>
              </a:spcAft>
              <a:buFont typeface="Wingdings" panose="05000000000000000000" pitchFamily="2" charset="2"/>
              <a:buChar char="p"/>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將</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relationship</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平均分配在</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Entity</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的邊上</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81931"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畫面配置原則</a:t>
            </a:r>
            <a:endParaRPr lang="zh-TW" altLang="en-US"/>
          </a:p>
        </p:txBody>
      </p:sp>
    </p:spTree>
  </p:cSld>
  <p:clrMapOvr>
    <a:masterClrMapping/>
  </p:clrMapOvr>
  <p:transition spd="slow">
    <p:push/>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83971"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83972"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83973"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83974"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83975"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83976"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7"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19834FEA-F594-4DAA-93DA-CBB1BA6DF88C}" type="slidenum">
              <a:rPr lang="en-US" altLang="zh-TW" smtClean="0">
                <a:solidFill>
                  <a:srgbClr val="FFFFFF"/>
                </a:solidFill>
              </a:rPr>
              <a:pPr>
                <a:spcBef>
                  <a:spcPct val="0"/>
                </a:spcBef>
                <a:buFontTx/>
                <a:buNone/>
              </a:pPr>
              <a:t>38</a:t>
            </a:fld>
            <a:endParaRPr lang="zh-TW" altLang="en-US" smtClean="0"/>
          </a:p>
        </p:txBody>
      </p:sp>
      <p:sp>
        <p:nvSpPr>
          <p:cNvPr id="83978"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大家來找碴</a:t>
            </a:r>
            <a:endParaRPr lang="zh-TW" altLang="en-US"/>
          </a:p>
        </p:txBody>
      </p:sp>
      <p:pic>
        <p:nvPicPr>
          <p:cNvPr id="8397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888" y="2133600"/>
            <a:ext cx="7046912" cy="706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Oval 6"/>
          <p:cNvSpPr>
            <a:spLocks noChangeArrowheads="1"/>
          </p:cNvSpPr>
          <p:nvPr/>
        </p:nvSpPr>
        <p:spPr bwMode="auto">
          <a:xfrm>
            <a:off x="1360488" y="6019800"/>
            <a:ext cx="533400" cy="1708150"/>
          </a:xfrm>
          <a:prstGeom prst="ellipse">
            <a:avLst/>
          </a:prstGeom>
          <a:noFill/>
          <a:ln w="19050">
            <a:solidFill>
              <a:srgbClr val="CC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
        <p:nvSpPr>
          <p:cNvPr id="14" name="Oval 6"/>
          <p:cNvSpPr>
            <a:spLocks noChangeArrowheads="1"/>
          </p:cNvSpPr>
          <p:nvPr/>
        </p:nvSpPr>
        <p:spPr bwMode="auto">
          <a:xfrm>
            <a:off x="4464050" y="4903788"/>
            <a:ext cx="533400" cy="427037"/>
          </a:xfrm>
          <a:prstGeom prst="ellipse">
            <a:avLst/>
          </a:prstGeom>
          <a:noFill/>
          <a:ln w="19050">
            <a:solidFill>
              <a:srgbClr val="CC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
        <p:nvSpPr>
          <p:cNvPr id="15" name="Oval 6"/>
          <p:cNvSpPr>
            <a:spLocks noChangeArrowheads="1"/>
          </p:cNvSpPr>
          <p:nvPr/>
        </p:nvSpPr>
        <p:spPr bwMode="auto">
          <a:xfrm>
            <a:off x="5856288" y="2451100"/>
            <a:ext cx="533400" cy="303213"/>
          </a:xfrm>
          <a:prstGeom prst="ellipse">
            <a:avLst/>
          </a:prstGeom>
          <a:noFill/>
          <a:ln w="19050">
            <a:solidFill>
              <a:srgbClr val="CC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
        <p:nvSpPr>
          <p:cNvPr id="16" name="Oval 6"/>
          <p:cNvSpPr>
            <a:spLocks noChangeArrowheads="1"/>
          </p:cNvSpPr>
          <p:nvPr/>
        </p:nvSpPr>
        <p:spPr bwMode="auto">
          <a:xfrm>
            <a:off x="3930650" y="3408363"/>
            <a:ext cx="533400" cy="1708150"/>
          </a:xfrm>
          <a:prstGeom prst="ellipse">
            <a:avLst/>
          </a:prstGeom>
          <a:noFill/>
          <a:ln w="19050">
            <a:solidFill>
              <a:srgbClr val="CC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
        <p:nvSpPr>
          <p:cNvPr id="17" name="Oval 6"/>
          <p:cNvSpPr>
            <a:spLocks noChangeArrowheads="1"/>
          </p:cNvSpPr>
          <p:nvPr/>
        </p:nvSpPr>
        <p:spPr bwMode="auto">
          <a:xfrm>
            <a:off x="3233738" y="2273300"/>
            <a:ext cx="588962" cy="534988"/>
          </a:xfrm>
          <a:prstGeom prst="ellipse">
            <a:avLst/>
          </a:prstGeom>
          <a:noFill/>
          <a:ln w="19050">
            <a:solidFill>
              <a:srgbClr val="CC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
        <p:nvSpPr>
          <p:cNvPr id="18" name="Oval 6"/>
          <p:cNvSpPr>
            <a:spLocks noChangeArrowheads="1"/>
          </p:cNvSpPr>
          <p:nvPr/>
        </p:nvSpPr>
        <p:spPr bwMode="auto">
          <a:xfrm>
            <a:off x="2643188" y="3162300"/>
            <a:ext cx="590550" cy="536575"/>
          </a:xfrm>
          <a:prstGeom prst="ellipse">
            <a:avLst/>
          </a:prstGeom>
          <a:noFill/>
          <a:ln w="19050">
            <a:solidFill>
              <a:srgbClr val="CC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
        <p:nvSpPr>
          <p:cNvPr id="19" name="Oval 6"/>
          <p:cNvSpPr>
            <a:spLocks noChangeArrowheads="1"/>
          </p:cNvSpPr>
          <p:nvPr/>
        </p:nvSpPr>
        <p:spPr bwMode="auto">
          <a:xfrm>
            <a:off x="2347913" y="5530850"/>
            <a:ext cx="590550" cy="534988"/>
          </a:xfrm>
          <a:prstGeom prst="ellipse">
            <a:avLst/>
          </a:prstGeom>
          <a:noFill/>
          <a:ln w="19050">
            <a:solidFill>
              <a:srgbClr val="CC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
        <p:nvSpPr>
          <p:cNvPr id="20" name="Oval 6"/>
          <p:cNvSpPr>
            <a:spLocks noChangeArrowheads="1"/>
          </p:cNvSpPr>
          <p:nvPr/>
        </p:nvSpPr>
        <p:spPr bwMode="auto">
          <a:xfrm>
            <a:off x="1598613" y="7239000"/>
            <a:ext cx="590550" cy="534988"/>
          </a:xfrm>
          <a:prstGeom prst="ellipse">
            <a:avLst/>
          </a:prstGeom>
          <a:noFill/>
          <a:ln w="19050">
            <a:solidFill>
              <a:srgbClr val="CC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
        <p:nvSpPr>
          <p:cNvPr id="21" name="Oval 6"/>
          <p:cNvSpPr>
            <a:spLocks noChangeArrowheads="1"/>
          </p:cNvSpPr>
          <p:nvPr/>
        </p:nvSpPr>
        <p:spPr bwMode="auto">
          <a:xfrm>
            <a:off x="1627188" y="7839075"/>
            <a:ext cx="588962" cy="536575"/>
          </a:xfrm>
          <a:prstGeom prst="ellipse">
            <a:avLst/>
          </a:prstGeom>
          <a:noFill/>
          <a:ln w="19050">
            <a:solidFill>
              <a:srgbClr val="CC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
        <p:nvSpPr>
          <p:cNvPr id="22" name="Oval 6"/>
          <p:cNvSpPr>
            <a:spLocks noChangeArrowheads="1"/>
          </p:cNvSpPr>
          <p:nvPr/>
        </p:nvSpPr>
        <p:spPr bwMode="auto">
          <a:xfrm>
            <a:off x="4125913" y="7888288"/>
            <a:ext cx="588962" cy="534987"/>
          </a:xfrm>
          <a:prstGeom prst="ellipse">
            <a:avLst/>
          </a:prstGeom>
          <a:noFill/>
          <a:ln w="19050">
            <a:solidFill>
              <a:srgbClr val="CC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
        <p:nvSpPr>
          <p:cNvPr id="23" name="矩形 22"/>
          <p:cNvSpPr/>
          <p:nvPr/>
        </p:nvSpPr>
        <p:spPr>
          <a:xfrm>
            <a:off x="7162800" y="2146300"/>
            <a:ext cx="5811838" cy="705485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marL="571500" indent="-571500" eaLnBrk="1" hangingPunct="1">
              <a:spcBef>
                <a:spcPts val="600"/>
              </a:spcBef>
              <a:spcAft>
                <a:spcPts val="600"/>
              </a:spcAft>
              <a:buFont typeface="Wingdings" panose="05000000000000000000" pitchFamily="2" charset="2"/>
              <a:buChar char="ü"/>
              <a:defRPr/>
            </a:pPr>
            <a:r>
              <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rPr>
              <a:t>Entity </a:t>
            </a:r>
            <a:r>
              <a:rPr lang="zh-TW" altLang="en-US" sz="2800" dirty="0">
                <a:latin typeface="微軟正黑體" panose="020B0604030504040204" pitchFamily="34" charset="-120"/>
                <a:ea typeface="微軟正黑體" panose="020B0604030504040204" pitchFamily="34" charset="-120"/>
                <a:cs typeface="Times New Roman" panose="02020603050405020304" pitchFamily="18" charset="0"/>
              </a:rPr>
              <a:t>的對齊</a:t>
            </a:r>
            <a:endPar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endParaRPr>
          </a:p>
          <a:p>
            <a:pPr marL="1028700" lvl="1" indent="-571500" eaLnBrk="1" hangingPunct="1">
              <a:spcBef>
                <a:spcPts val="600"/>
              </a:spcBef>
              <a:spcAft>
                <a:spcPts val="600"/>
              </a:spcAft>
              <a:buFont typeface="Wingdings" panose="05000000000000000000" pitchFamily="2" charset="2"/>
              <a:buChar char="p"/>
              <a:defRPr/>
            </a:pPr>
            <a:r>
              <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rPr>
              <a:t>Entities </a:t>
            </a:r>
            <a:r>
              <a:rPr lang="zh-TW" altLang="en-US" sz="2800" dirty="0">
                <a:latin typeface="微軟正黑體" panose="020B0604030504040204" pitchFamily="34" charset="-120"/>
                <a:ea typeface="微軟正黑體" panose="020B0604030504040204" pitchFamily="34" charset="-120"/>
                <a:cs typeface="Times New Roman" panose="02020603050405020304" pitchFamily="18" charset="0"/>
              </a:rPr>
              <a:t>之間至少有一邊對齊</a:t>
            </a:r>
            <a:endPar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endParaRPr>
          </a:p>
          <a:p>
            <a:pPr marL="1028700" lvl="1" indent="-571500" eaLnBrk="1" hangingPunct="1">
              <a:spcBef>
                <a:spcPts val="600"/>
              </a:spcBef>
              <a:spcAft>
                <a:spcPts val="600"/>
              </a:spcAft>
              <a:buFont typeface="Wingdings" panose="05000000000000000000" pitchFamily="2" charset="2"/>
              <a:buChar char="p"/>
              <a:defRPr/>
            </a:pPr>
            <a:r>
              <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rPr>
              <a:t>Reference entity</a:t>
            </a:r>
            <a:r>
              <a:rPr lang="zh-TW" altLang="en-US" sz="2800" dirty="0">
                <a:latin typeface="微軟正黑體" panose="020B0604030504040204" pitchFamily="34" charset="-120"/>
                <a:ea typeface="微軟正黑體" panose="020B0604030504040204" pitchFamily="34" charset="-120"/>
                <a:cs typeface="Times New Roman" panose="02020603050405020304" pitchFamily="18" charset="0"/>
              </a:rPr>
              <a:t>偏右偏下</a:t>
            </a:r>
            <a:endPar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endParaRPr>
          </a:p>
          <a:p>
            <a:pPr marL="1028700" lvl="1" indent="-571500" eaLnBrk="1" hangingPunct="1">
              <a:spcBef>
                <a:spcPts val="600"/>
              </a:spcBef>
              <a:spcAft>
                <a:spcPts val="600"/>
              </a:spcAft>
              <a:buFont typeface="Wingdings" panose="05000000000000000000" pitchFamily="2" charset="2"/>
              <a:buChar char="p"/>
              <a:defRPr/>
            </a:pPr>
            <a:r>
              <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rPr>
              <a:t>Transaction entity</a:t>
            </a:r>
            <a:r>
              <a:rPr lang="zh-TW" altLang="en-US" sz="2800" dirty="0">
                <a:latin typeface="微軟正黑體" panose="020B0604030504040204" pitchFamily="34" charset="-120"/>
                <a:ea typeface="微軟正黑體" panose="020B0604030504040204" pitchFamily="34" charset="-120"/>
                <a:cs typeface="Times New Roman" panose="02020603050405020304" pitchFamily="18" charset="0"/>
              </a:rPr>
              <a:t>偏左偏上</a:t>
            </a:r>
            <a:endPar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endParaRPr>
          </a:p>
          <a:p>
            <a:pPr marL="571500" indent="-571500" eaLnBrk="1" hangingPunct="1">
              <a:spcBef>
                <a:spcPts val="600"/>
              </a:spcBef>
              <a:spcAft>
                <a:spcPts val="600"/>
              </a:spcAft>
              <a:buFont typeface="Wingdings" panose="05000000000000000000" pitchFamily="2" charset="2"/>
              <a:buChar char="ü"/>
              <a:defRPr/>
            </a:pPr>
            <a:r>
              <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rPr>
              <a:t>Relationship</a:t>
            </a:r>
            <a:r>
              <a:rPr lang="zh-TW" altLang="en-US" sz="2800" dirty="0">
                <a:latin typeface="微軟正黑體" panose="020B0604030504040204" pitchFamily="34" charset="-120"/>
                <a:ea typeface="微軟正黑體" panose="020B0604030504040204" pitchFamily="34" charset="-120"/>
                <a:cs typeface="Times New Roman" panose="02020603050405020304" pitchFamily="18" charset="0"/>
              </a:rPr>
              <a:t>的安排</a:t>
            </a:r>
            <a:endPar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endParaRPr>
          </a:p>
          <a:p>
            <a:pPr marL="1028700" lvl="1" indent="-571500" eaLnBrk="1" hangingPunct="1">
              <a:spcBef>
                <a:spcPts val="600"/>
              </a:spcBef>
              <a:spcAft>
                <a:spcPts val="600"/>
              </a:spcAft>
              <a:buFont typeface="Wingdings" panose="05000000000000000000" pitchFamily="2" charset="2"/>
              <a:buChar char="p"/>
              <a:defRPr/>
            </a:pPr>
            <a:r>
              <a:rPr lang="zh-TW" altLang="en-US" sz="2800" dirty="0">
                <a:latin typeface="微軟正黑體" panose="020B0604030504040204" pitchFamily="34" charset="-120"/>
                <a:ea typeface="微軟正黑體" panose="020B0604030504040204" pitchFamily="34" charset="-120"/>
                <a:cs typeface="Times New Roman" panose="02020603050405020304" pitchFamily="18" charset="0"/>
              </a:rPr>
              <a:t>垂直或水平，避免斜線</a:t>
            </a:r>
            <a:endPar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endParaRPr>
          </a:p>
          <a:p>
            <a:pPr marL="1028700" lvl="1" indent="-571500" eaLnBrk="1" hangingPunct="1">
              <a:spcBef>
                <a:spcPts val="600"/>
              </a:spcBef>
              <a:spcAft>
                <a:spcPts val="600"/>
              </a:spcAft>
              <a:buFont typeface="Wingdings" panose="05000000000000000000" pitchFamily="2" charset="2"/>
              <a:buChar char="p"/>
              <a:defRPr/>
            </a:pPr>
            <a:r>
              <a:rPr lang="zh-TW" altLang="en-US" sz="2800" dirty="0">
                <a:latin typeface="微軟正黑體" panose="020B0604030504040204" pitchFamily="34" charset="-120"/>
                <a:ea typeface="微軟正黑體" panose="020B0604030504040204" pitchFamily="34" charset="-120"/>
                <a:cs typeface="Times New Roman" panose="02020603050405020304" pitchFamily="18" charset="0"/>
              </a:rPr>
              <a:t>避免直角</a:t>
            </a:r>
            <a:endPar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endParaRPr>
          </a:p>
          <a:p>
            <a:pPr marL="1028700" lvl="1" indent="-571500" eaLnBrk="1" hangingPunct="1">
              <a:spcBef>
                <a:spcPts val="600"/>
              </a:spcBef>
              <a:spcAft>
                <a:spcPts val="600"/>
              </a:spcAft>
              <a:buFont typeface="Wingdings" panose="05000000000000000000" pitchFamily="2" charset="2"/>
              <a:buChar char="p"/>
              <a:defRPr/>
            </a:pPr>
            <a:r>
              <a:rPr lang="zh-TW" altLang="en-US" sz="2800" dirty="0">
                <a:latin typeface="微軟正黑體" panose="020B0604030504040204" pitchFamily="34" charset="-120"/>
                <a:ea typeface="微軟正黑體" panose="020B0604030504040204" pitchFamily="34" charset="-120"/>
                <a:cs typeface="Times New Roman" panose="02020603050405020304" pitchFamily="18" charset="0"/>
              </a:rPr>
              <a:t>將</a:t>
            </a:r>
            <a:r>
              <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rPr>
              <a:t>relationship</a:t>
            </a:r>
            <a:r>
              <a:rPr lang="zh-TW" altLang="en-US" sz="2800" dirty="0">
                <a:latin typeface="微軟正黑體" panose="020B0604030504040204" pitchFamily="34" charset="-120"/>
                <a:ea typeface="微軟正黑體" panose="020B0604030504040204" pitchFamily="34" charset="-120"/>
                <a:cs typeface="Times New Roman" panose="02020603050405020304" pitchFamily="18" charset="0"/>
              </a:rPr>
              <a:t>平均分配在</a:t>
            </a:r>
            <a:r>
              <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rPr>
              <a:t>Entity</a:t>
            </a:r>
            <a:r>
              <a:rPr lang="zh-TW" altLang="en-US" sz="2800" dirty="0">
                <a:latin typeface="微軟正黑體" panose="020B0604030504040204" pitchFamily="34" charset="-120"/>
                <a:ea typeface="微軟正黑體" panose="020B0604030504040204" pitchFamily="34" charset="-120"/>
                <a:cs typeface="Times New Roman" panose="02020603050405020304" pitchFamily="18" charset="0"/>
              </a:rPr>
              <a:t>的邊上</a:t>
            </a:r>
            <a:endPar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4"/>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15"/>
                                        </p:tgtEl>
                                        <p:attrNameLst>
                                          <p:attrName>style.visibility</p:attrName>
                                        </p:attrNameLst>
                                      </p:cBhvr>
                                      <p:to>
                                        <p:strVal val="visible"/>
                                      </p:to>
                                    </p:set>
                                  </p:childTnLst>
                                </p:cTn>
                              </p:par>
                            </p:childTnLst>
                          </p:cTn>
                        </p:par>
                        <p:par>
                          <p:cTn id="13" fill="hold" nodeType="afterGroup">
                            <p:stCondLst>
                              <p:cond delay="1500"/>
                            </p:stCondLst>
                            <p:childTnLst>
                              <p:par>
                                <p:cTn id="14" presetID="1" presetClass="entr" presetSubtype="0" fill="hold" grpId="0" nodeType="afterEffect">
                                  <p:stCondLst>
                                    <p:cond delay="0"/>
                                  </p:stCondLst>
                                  <p:childTnLst>
                                    <p:set>
                                      <p:cBhvr>
                                        <p:cTn id="15" dur="1" fill="hold">
                                          <p:stCondLst>
                                            <p:cond delay="499"/>
                                          </p:stCondLst>
                                        </p:cTn>
                                        <p:tgtEl>
                                          <p:spTgt spid="16"/>
                                        </p:tgtEl>
                                        <p:attrNameLst>
                                          <p:attrName>style.visibility</p:attrName>
                                        </p:attrNameLst>
                                      </p:cBhvr>
                                      <p:to>
                                        <p:strVal val="visible"/>
                                      </p:to>
                                    </p:set>
                                  </p:childTnLst>
                                </p:cTn>
                              </p:par>
                            </p:childTnLst>
                          </p:cTn>
                        </p:par>
                        <p:par>
                          <p:cTn id="16" fill="hold" nodeType="afterGroup">
                            <p:stCondLst>
                              <p:cond delay="2000"/>
                            </p:stCondLst>
                            <p:childTnLst>
                              <p:par>
                                <p:cTn id="17" presetID="1" presetClass="entr" presetSubtype="0" fill="hold" grpId="0" nodeType="afterEffect">
                                  <p:stCondLst>
                                    <p:cond delay="0"/>
                                  </p:stCondLst>
                                  <p:childTnLst>
                                    <p:set>
                                      <p:cBhvr>
                                        <p:cTn id="18" dur="1" fill="hold">
                                          <p:stCondLst>
                                            <p:cond delay="499"/>
                                          </p:stCondLst>
                                        </p:cTn>
                                        <p:tgtEl>
                                          <p:spTgt spid="17"/>
                                        </p:tgtEl>
                                        <p:attrNameLst>
                                          <p:attrName>style.visibility</p:attrName>
                                        </p:attrNameLst>
                                      </p:cBhvr>
                                      <p:to>
                                        <p:strVal val="visible"/>
                                      </p:to>
                                    </p:set>
                                  </p:childTnLst>
                                </p:cTn>
                              </p:par>
                            </p:childTnLst>
                          </p:cTn>
                        </p:par>
                        <p:par>
                          <p:cTn id="19" fill="hold" nodeType="afterGroup">
                            <p:stCondLst>
                              <p:cond delay="2500"/>
                            </p:stCondLst>
                            <p:childTnLst>
                              <p:par>
                                <p:cTn id="20" presetID="1" presetClass="entr" presetSubtype="0" fill="hold" grpId="0" nodeType="afterEffect">
                                  <p:stCondLst>
                                    <p:cond delay="0"/>
                                  </p:stCondLst>
                                  <p:childTnLst>
                                    <p:set>
                                      <p:cBhvr>
                                        <p:cTn id="21" dur="1" fill="hold">
                                          <p:stCondLst>
                                            <p:cond delay="499"/>
                                          </p:stCondLst>
                                        </p:cTn>
                                        <p:tgtEl>
                                          <p:spTgt spid="18"/>
                                        </p:tgtEl>
                                        <p:attrNameLst>
                                          <p:attrName>style.visibility</p:attrName>
                                        </p:attrNameLst>
                                      </p:cBhvr>
                                      <p:to>
                                        <p:strVal val="visible"/>
                                      </p:to>
                                    </p:set>
                                  </p:childTnLst>
                                </p:cTn>
                              </p:par>
                            </p:childTnLst>
                          </p:cTn>
                        </p:par>
                        <p:par>
                          <p:cTn id="22" fill="hold" nodeType="afterGroup">
                            <p:stCondLst>
                              <p:cond delay="3000"/>
                            </p:stCondLst>
                            <p:childTnLst>
                              <p:par>
                                <p:cTn id="23" presetID="1" presetClass="entr" presetSubtype="0" fill="hold" grpId="0" nodeType="afterEffect">
                                  <p:stCondLst>
                                    <p:cond delay="0"/>
                                  </p:stCondLst>
                                  <p:childTnLst>
                                    <p:set>
                                      <p:cBhvr>
                                        <p:cTn id="24" dur="1" fill="hold">
                                          <p:stCondLst>
                                            <p:cond delay="499"/>
                                          </p:stCondLst>
                                        </p:cTn>
                                        <p:tgtEl>
                                          <p:spTgt spid="19"/>
                                        </p:tgtEl>
                                        <p:attrNameLst>
                                          <p:attrName>style.visibility</p:attrName>
                                        </p:attrNameLst>
                                      </p:cBhvr>
                                      <p:to>
                                        <p:strVal val="visible"/>
                                      </p:to>
                                    </p:set>
                                  </p:childTnLst>
                                </p:cTn>
                              </p:par>
                            </p:childTnLst>
                          </p:cTn>
                        </p:par>
                        <p:par>
                          <p:cTn id="25" fill="hold" nodeType="afterGroup">
                            <p:stCondLst>
                              <p:cond delay="3500"/>
                            </p:stCondLst>
                            <p:childTnLst>
                              <p:par>
                                <p:cTn id="26" presetID="1" presetClass="entr" presetSubtype="0" fill="hold" grpId="0" nodeType="afterEffect">
                                  <p:stCondLst>
                                    <p:cond delay="0"/>
                                  </p:stCondLst>
                                  <p:childTnLst>
                                    <p:set>
                                      <p:cBhvr>
                                        <p:cTn id="27" dur="1" fill="hold">
                                          <p:stCondLst>
                                            <p:cond delay="499"/>
                                          </p:stCondLst>
                                        </p:cTn>
                                        <p:tgtEl>
                                          <p:spTgt spid="20"/>
                                        </p:tgtEl>
                                        <p:attrNameLst>
                                          <p:attrName>style.visibility</p:attrName>
                                        </p:attrNameLst>
                                      </p:cBhvr>
                                      <p:to>
                                        <p:strVal val="visible"/>
                                      </p:to>
                                    </p:set>
                                  </p:childTnLst>
                                </p:cTn>
                              </p:par>
                            </p:childTnLst>
                          </p:cTn>
                        </p:par>
                        <p:par>
                          <p:cTn id="28" fill="hold" nodeType="afterGroup">
                            <p:stCondLst>
                              <p:cond delay="4000"/>
                            </p:stCondLst>
                            <p:childTnLst>
                              <p:par>
                                <p:cTn id="29" presetID="1" presetClass="entr" presetSubtype="0" fill="hold" grpId="0" nodeType="afterEffect">
                                  <p:stCondLst>
                                    <p:cond delay="0"/>
                                  </p:stCondLst>
                                  <p:childTnLst>
                                    <p:set>
                                      <p:cBhvr>
                                        <p:cTn id="30" dur="1" fill="hold">
                                          <p:stCondLst>
                                            <p:cond delay="499"/>
                                          </p:stCondLst>
                                        </p:cTn>
                                        <p:tgtEl>
                                          <p:spTgt spid="21"/>
                                        </p:tgtEl>
                                        <p:attrNameLst>
                                          <p:attrName>style.visibility</p:attrName>
                                        </p:attrNameLst>
                                      </p:cBhvr>
                                      <p:to>
                                        <p:strVal val="visible"/>
                                      </p:to>
                                    </p:set>
                                  </p:childTnLst>
                                </p:cTn>
                              </p:par>
                            </p:childTnLst>
                          </p:cTn>
                        </p:par>
                        <p:par>
                          <p:cTn id="31" fill="hold" nodeType="afterGroup">
                            <p:stCondLst>
                              <p:cond delay="4500"/>
                            </p:stCondLst>
                            <p:childTnLst>
                              <p:par>
                                <p:cTn id="32" presetID="1" presetClass="entr" presetSubtype="0" fill="hold" grpId="0" nodeType="afterEffect">
                                  <p:stCondLst>
                                    <p:cond delay="0"/>
                                  </p:stCondLst>
                                  <p:childTnLst>
                                    <p:set>
                                      <p:cBhvr>
                                        <p:cTn id="33" dur="1" fill="hold">
                                          <p:stCondLst>
                                            <p:cond delay="499"/>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86019"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86020"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86021"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86022"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86023"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86024"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5"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D663FA8A-38C3-41AF-ADED-9FF3B7DF8FF4}" type="slidenum">
              <a:rPr lang="en-US" altLang="zh-TW" smtClean="0">
                <a:solidFill>
                  <a:srgbClr val="FFFFFF"/>
                </a:solidFill>
              </a:rPr>
              <a:pPr>
                <a:spcBef>
                  <a:spcPct val="0"/>
                </a:spcBef>
                <a:buFontTx/>
                <a:buNone/>
              </a:pPr>
              <a:t>39</a:t>
            </a:fld>
            <a:endParaRPr lang="zh-TW" altLang="en-US" smtClean="0"/>
          </a:p>
        </p:txBody>
      </p:sp>
      <p:sp>
        <p:nvSpPr>
          <p:cNvPr id="86026"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4800">
                <a:cs typeface="Times New Roman" panose="02020603050405020304" pitchFamily="18" charset="0"/>
              </a:rPr>
              <a:t>Better?</a:t>
            </a:r>
            <a:endParaRPr lang="zh-TW" altLang="en-US">
              <a:cs typeface="Times New Roman" panose="02020603050405020304" pitchFamily="18" charset="0"/>
            </a:endParaRPr>
          </a:p>
        </p:txBody>
      </p:sp>
      <p:pic>
        <p:nvPicPr>
          <p:cNvPr id="8602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0600" y="2114550"/>
            <a:ext cx="6705600" cy="695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8" name="圖片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45000" y="4959350"/>
            <a:ext cx="733425"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9" name="圖片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701800" y="6754813"/>
            <a:ext cx="2986088" cy="84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圖片 13" descr="http://www.managertoday.com.tw/wp-content/uploads/2014/01/%E8%9E%A2%E5%B9%95%E5%BF%AB%E7%85%A7-2014-01-17-%E4%B8%8B%E5%8D%889.03.44-198x200.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9030126" y="5410815"/>
            <a:ext cx="914400" cy="914400"/>
          </a:xfrm>
          <a:custGeom>
            <a:avLst/>
            <a:gdLst>
              <a:gd name="connsiteX0" fmla="*/ 457200 w 914400"/>
              <a:gd name="connsiteY0" fmla="*/ 0 h 914400"/>
              <a:gd name="connsiteX1" fmla="*/ 914400 w 914400"/>
              <a:gd name="connsiteY1" fmla="*/ 457200 h 914400"/>
              <a:gd name="connsiteX2" fmla="*/ 457200 w 914400"/>
              <a:gd name="connsiteY2" fmla="*/ 914400 h 914400"/>
              <a:gd name="connsiteX3" fmla="*/ 0 w 914400"/>
              <a:gd name="connsiteY3" fmla="*/ 457200 h 914400"/>
              <a:gd name="connsiteX4" fmla="*/ 457200 w 9144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914400">
                <a:moveTo>
                  <a:pt x="457200" y="0"/>
                </a:moveTo>
                <a:cubicBezTo>
                  <a:pt x="709705" y="0"/>
                  <a:pt x="914400" y="204695"/>
                  <a:pt x="914400" y="457200"/>
                </a:cubicBezTo>
                <a:cubicBezTo>
                  <a:pt x="914400" y="709705"/>
                  <a:pt x="709705" y="914400"/>
                  <a:pt x="457200" y="914400"/>
                </a:cubicBezTo>
                <a:cubicBezTo>
                  <a:pt x="204695" y="914400"/>
                  <a:pt x="0" y="709705"/>
                  <a:pt x="0" y="457200"/>
                </a:cubicBezTo>
                <a:cubicBezTo>
                  <a:pt x="0" y="204695"/>
                  <a:pt x="204695" y="0"/>
                  <a:pt x="457200"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圖片 14"/>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9030126" y="4280515"/>
            <a:ext cx="914400" cy="914400"/>
          </a:xfrm>
          <a:custGeom>
            <a:avLst/>
            <a:gdLst>
              <a:gd name="connsiteX0" fmla="*/ 457200 w 914400"/>
              <a:gd name="connsiteY0" fmla="*/ 0 h 914400"/>
              <a:gd name="connsiteX1" fmla="*/ 914400 w 914400"/>
              <a:gd name="connsiteY1" fmla="*/ 457200 h 914400"/>
              <a:gd name="connsiteX2" fmla="*/ 457200 w 914400"/>
              <a:gd name="connsiteY2" fmla="*/ 914400 h 914400"/>
              <a:gd name="connsiteX3" fmla="*/ 0 w 914400"/>
              <a:gd name="connsiteY3" fmla="*/ 457200 h 914400"/>
              <a:gd name="connsiteX4" fmla="*/ 457200 w 9144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914400">
                <a:moveTo>
                  <a:pt x="457200" y="0"/>
                </a:moveTo>
                <a:cubicBezTo>
                  <a:pt x="709705" y="0"/>
                  <a:pt x="914400" y="204695"/>
                  <a:pt x="914400" y="457200"/>
                </a:cubicBezTo>
                <a:cubicBezTo>
                  <a:pt x="914400" y="709705"/>
                  <a:pt x="709705" y="914400"/>
                  <a:pt x="457200" y="914400"/>
                </a:cubicBezTo>
                <a:cubicBezTo>
                  <a:pt x="204695" y="914400"/>
                  <a:pt x="0" y="709705"/>
                  <a:pt x="0" y="457200"/>
                </a:cubicBezTo>
                <a:cubicBezTo>
                  <a:pt x="0" y="204695"/>
                  <a:pt x="204695" y="0"/>
                  <a:pt x="457200"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圖片 15"/>
          <p:cNvPicPr>
            <a:picLocks noChangeAspect="1"/>
          </p:cNvPicPr>
          <p:nvPr/>
        </p:nvPicPr>
        <p:blipFill>
          <a:blip r:embed="rId9" cstate="email">
            <a:extLst>
              <a:ext uri="{28A0092B-C50C-407E-A947-70E740481C1C}">
                <a14:useLocalDpi xmlns:a14="http://schemas.microsoft.com/office/drawing/2010/main"/>
              </a:ext>
            </a:extLst>
          </a:blip>
          <a:srcRect t="46535" r="22301"/>
          <a:stretch>
            <a:fillRect/>
          </a:stretch>
        </p:blipFill>
        <p:spPr bwMode="auto">
          <a:xfrm>
            <a:off x="3991081" y="2014212"/>
            <a:ext cx="907837" cy="914400"/>
          </a:xfrm>
          <a:custGeom>
            <a:avLst/>
            <a:gdLst>
              <a:gd name="connsiteX0" fmla="*/ 450637 w 907837"/>
              <a:gd name="connsiteY0" fmla="*/ 0 h 914400"/>
              <a:gd name="connsiteX1" fmla="*/ 907837 w 907837"/>
              <a:gd name="connsiteY1" fmla="*/ 457200 h 914400"/>
              <a:gd name="connsiteX2" fmla="*/ 450637 w 907837"/>
              <a:gd name="connsiteY2" fmla="*/ 914400 h 914400"/>
              <a:gd name="connsiteX3" fmla="*/ 2726 w 907837"/>
              <a:gd name="connsiteY3" fmla="*/ 549342 h 914400"/>
              <a:gd name="connsiteX4" fmla="*/ 0 w 907837"/>
              <a:gd name="connsiteY4" fmla="*/ 522304 h 914400"/>
              <a:gd name="connsiteX5" fmla="*/ 0 w 907837"/>
              <a:gd name="connsiteY5" fmla="*/ 392096 h 914400"/>
              <a:gd name="connsiteX6" fmla="*/ 2726 w 907837"/>
              <a:gd name="connsiteY6" fmla="*/ 365058 h 914400"/>
              <a:gd name="connsiteX7" fmla="*/ 450637 w 907837"/>
              <a:gd name="connsiteY7"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7837" h="914400">
                <a:moveTo>
                  <a:pt x="450637" y="0"/>
                </a:moveTo>
                <a:cubicBezTo>
                  <a:pt x="703142" y="0"/>
                  <a:pt x="907837" y="204695"/>
                  <a:pt x="907837" y="457200"/>
                </a:cubicBezTo>
                <a:cubicBezTo>
                  <a:pt x="907837" y="709705"/>
                  <a:pt x="703142" y="914400"/>
                  <a:pt x="450637" y="914400"/>
                </a:cubicBezTo>
                <a:cubicBezTo>
                  <a:pt x="229695" y="914400"/>
                  <a:pt x="45358" y="757681"/>
                  <a:pt x="2726" y="549342"/>
                </a:cubicBezTo>
                <a:lnTo>
                  <a:pt x="0" y="522304"/>
                </a:lnTo>
                <a:lnTo>
                  <a:pt x="0" y="392096"/>
                </a:lnTo>
                <a:lnTo>
                  <a:pt x="2726" y="365058"/>
                </a:lnTo>
                <a:cubicBezTo>
                  <a:pt x="45358" y="156720"/>
                  <a:pt x="229695" y="0"/>
                  <a:pt x="450637"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圖片 16"/>
          <p:cNvPicPr>
            <a:picLocks noChangeAspect="1"/>
          </p:cNvPicPr>
          <p:nvPr/>
        </p:nvPicPr>
        <p:blipFill>
          <a:blip r:embed="rId10" cstate="email">
            <a:extLst>
              <a:ext uri="{28A0092B-C50C-407E-A947-70E740481C1C}">
                <a14:useLocalDpi xmlns:a14="http://schemas.microsoft.com/office/drawing/2010/main"/>
              </a:ext>
            </a:extLst>
          </a:blip>
          <a:srcRect r="34322" b="4950"/>
          <a:stretch>
            <a:fillRect/>
          </a:stretch>
        </p:blipFill>
        <p:spPr bwMode="auto">
          <a:xfrm>
            <a:off x="3076681" y="2014212"/>
            <a:ext cx="914400" cy="914400"/>
          </a:xfrm>
          <a:custGeom>
            <a:avLst/>
            <a:gdLst>
              <a:gd name="connsiteX0" fmla="*/ 457200 w 914400"/>
              <a:gd name="connsiteY0" fmla="*/ 0 h 914400"/>
              <a:gd name="connsiteX1" fmla="*/ 914400 w 914400"/>
              <a:gd name="connsiteY1" fmla="*/ 457200 h 914400"/>
              <a:gd name="connsiteX2" fmla="*/ 457200 w 914400"/>
              <a:gd name="connsiteY2" fmla="*/ 914400 h 914400"/>
              <a:gd name="connsiteX3" fmla="*/ 0 w 914400"/>
              <a:gd name="connsiteY3" fmla="*/ 457200 h 914400"/>
              <a:gd name="connsiteX4" fmla="*/ 457200 w 9144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914400">
                <a:moveTo>
                  <a:pt x="457200" y="0"/>
                </a:moveTo>
                <a:cubicBezTo>
                  <a:pt x="709705" y="0"/>
                  <a:pt x="914400" y="204695"/>
                  <a:pt x="914400" y="457200"/>
                </a:cubicBezTo>
                <a:cubicBezTo>
                  <a:pt x="914400" y="709705"/>
                  <a:pt x="709705" y="914400"/>
                  <a:pt x="457200" y="914400"/>
                </a:cubicBezTo>
                <a:cubicBezTo>
                  <a:pt x="204695" y="914400"/>
                  <a:pt x="0" y="709705"/>
                  <a:pt x="0" y="457200"/>
                </a:cubicBezTo>
                <a:cubicBezTo>
                  <a:pt x="0" y="204695"/>
                  <a:pt x="204695" y="0"/>
                  <a:pt x="457200"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88067"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88068"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88069"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88070"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88071"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88072"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73"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0D12EF24-241E-4C78-993D-1B69B646A7E9}" type="slidenum">
              <a:rPr lang="en-US" altLang="zh-TW" smtClean="0">
                <a:solidFill>
                  <a:srgbClr val="FFFFFF"/>
                </a:solidFill>
              </a:rPr>
              <a:pPr>
                <a:spcBef>
                  <a:spcPct val="0"/>
                </a:spcBef>
                <a:buFontTx/>
                <a:buNone/>
              </a:pPr>
              <a:t>40</a:t>
            </a:fld>
            <a:endParaRPr lang="zh-TW" altLang="en-US" smtClean="0"/>
          </a:p>
        </p:txBody>
      </p:sp>
      <p:sp>
        <p:nvSpPr>
          <p:cNvPr id="88074"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清楚易懂</a:t>
            </a:r>
            <a:endParaRPr lang="zh-TW" altLang="en-US"/>
          </a:p>
        </p:txBody>
      </p:sp>
      <p:pic>
        <p:nvPicPr>
          <p:cNvPr id="88075" name="Picture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6913" y="552450"/>
            <a:ext cx="7542212" cy="882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push/>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90115"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90116"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90117"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90118"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90119"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90120"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21"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E026E4C7-0F67-4540-BCF8-CD41C9FA98FC}" type="slidenum">
              <a:rPr lang="en-US" altLang="zh-TW" smtClean="0">
                <a:solidFill>
                  <a:srgbClr val="FFFFFF"/>
                </a:solidFill>
              </a:rPr>
              <a:pPr>
                <a:spcBef>
                  <a:spcPct val="0"/>
                </a:spcBef>
                <a:buFontTx/>
                <a:buNone/>
              </a:pPr>
              <a:t>41</a:t>
            </a:fld>
            <a:endParaRPr lang="zh-TW" altLang="en-US" smtClean="0"/>
          </a:p>
        </p:txBody>
      </p:sp>
      <p:sp>
        <p:nvSpPr>
          <p:cNvPr id="90122"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4800">
                <a:cs typeface="Times New Roman" panose="02020603050405020304" pitchFamily="18" charset="0"/>
              </a:rPr>
              <a:t>Domain Model, How?</a:t>
            </a:r>
            <a:endParaRPr lang="zh-TW" altLang="en-US">
              <a:cs typeface="Times New Roman" panose="02020603050405020304" pitchFamily="18" charset="0"/>
            </a:endParaRPr>
          </a:p>
        </p:txBody>
      </p:sp>
      <p:graphicFrame>
        <p:nvGraphicFramePr>
          <p:cNvPr id="4" name="資料庫圖表 3"/>
          <p:cNvGraphicFramePr/>
          <p:nvPr/>
        </p:nvGraphicFramePr>
        <p:xfrm>
          <a:off x="2330185" y="2590800"/>
          <a:ext cx="8669867" cy="577991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spd="slow">
    <p:push/>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92163"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92164"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92165"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92166"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92167"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92168"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9"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B71ECE4F-0751-4DE2-BCFD-6696A512E6FB}" type="slidenum">
              <a:rPr lang="en-US" altLang="zh-TW" smtClean="0">
                <a:solidFill>
                  <a:srgbClr val="FFFFFF"/>
                </a:solidFill>
              </a:rPr>
              <a:pPr>
                <a:spcBef>
                  <a:spcPct val="0"/>
                </a:spcBef>
                <a:buFontTx/>
                <a:buNone/>
              </a:pPr>
              <a:t>42</a:t>
            </a:fld>
            <a:endParaRPr lang="zh-TW" altLang="en-US" smtClean="0"/>
          </a:p>
        </p:txBody>
      </p:sp>
      <p:sp>
        <p:nvSpPr>
          <p:cNvPr id="2" name="矩形 1"/>
          <p:cNvSpPr/>
          <p:nvPr/>
        </p:nvSpPr>
        <p:spPr>
          <a:xfrm>
            <a:off x="1885950" y="2146300"/>
            <a:ext cx="9569450" cy="32639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marL="571500" indent="-571500" eaLnBrk="1" hangingPunct="1">
              <a:spcBef>
                <a:spcPts val="600"/>
              </a:spcBef>
              <a:spcAft>
                <a:spcPts val="600"/>
              </a:spcAft>
              <a:buFont typeface="Wingdings" panose="05000000000000000000" pitchFamily="2" charset="2"/>
              <a:buChar char="ü"/>
              <a:defRPr/>
            </a:pP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常見的</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Pattern</a:t>
            </a:r>
          </a:p>
          <a:p>
            <a:pPr marL="1028700" lvl="1" indent="-571500" eaLnBrk="1" hangingPunct="1">
              <a:spcBef>
                <a:spcPts val="600"/>
              </a:spcBef>
              <a:spcAft>
                <a:spcPts val="600"/>
              </a:spcAft>
              <a:buFont typeface="Wingdings" panose="05000000000000000000" pitchFamily="2" charset="2"/>
              <a:buChar char="p"/>
              <a:defRPr/>
            </a:pPr>
            <a:r>
              <a:rPr lang="en-US" altLang="zh-TW" sz="36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People &amp; Organization</a:t>
            </a:r>
          </a:p>
          <a:p>
            <a:pPr marL="1028700" lvl="1" indent="-571500" eaLnBrk="1" hangingPunct="1">
              <a:spcBef>
                <a:spcPts val="600"/>
              </a:spcBef>
              <a:spcAft>
                <a:spcPts val="600"/>
              </a:spcAft>
              <a:buFont typeface="Wingdings" panose="05000000000000000000" pitchFamily="2" charset="2"/>
              <a:buChar char="p"/>
              <a:defRPr/>
            </a:pP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Recursive</a:t>
            </a:r>
          </a:p>
          <a:p>
            <a:pPr marL="1028700" lvl="1" indent="-571500" eaLnBrk="1" hangingPunct="1">
              <a:spcBef>
                <a:spcPts val="600"/>
              </a:spcBef>
              <a:spcAft>
                <a:spcPts val="600"/>
              </a:spcAft>
              <a:buFont typeface="Wingdings" panose="05000000000000000000" pitchFamily="2" charset="2"/>
              <a:buChar char="p"/>
              <a:defRPr/>
            </a:pP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Party Role</a:t>
            </a:r>
          </a:p>
        </p:txBody>
      </p:sp>
      <p:sp>
        <p:nvSpPr>
          <p:cNvPr id="92171"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latin typeface="標楷體" panose="03000509000000000000" pitchFamily="65" charset="-120"/>
                <a:ea typeface="標楷體" panose="03000509000000000000" pitchFamily="65" charset="-120"/>
              </a:rPr>
              <a:t>語意</a:t>
            </a:r>
            <a:endParaRPr lang="zh-TW" altLang="en-US">
              <a:latin typeface="標楷體" panose="03000509000000000000" pitchFamily="65" charset="-120"/>
              <a:ea typeface="標楷體" panose="03000509000000000000" pitchFamily="65" charset="-120"/>
            </a:endParaRPr>
          </a:p>
        </p:txBody>
      </p:sp>
    </p:spTree>
  </p:cSld>
  <p:clrMapOvr>
    <a:masterClrMapping/>
  </p:clrMapOvr>
  <p:transition spd="slow">
    <p:push/>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94211"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94212"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94213"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94214"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94215"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94216"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7"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945E6613-CEBB-445C-9F5E-2E8FD57CB3F2}" type="slidenum">
              <a:rPr lang="en-US" altLang="zh-TW" smtClean="0">
                <a:solidFill>
                  <a:srgbClr val="FFFFFF"/>
                </a:solidFill>
              </a:rPr>
              <a:pPr>
                <a:spcBef>
                  <a:spcPct val="0"/>
                </a:spcBef>
                <a:buFontTx/>
                <a:buNone/>
              </a:pPr>
              <a:t>43</a:t>
            </a:fld>
            <a:endParaRPr lang="zh-TW" altLang="en-US" smtClean="0"/>
          </a:p>
        </p:txBody>
      </p:sp>
      <p:sp>
        <p:nvSpPr>
          <p:cNvPr id="94218"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還記得員工的例子嗎？</a:t>
            </a:r>
          </a:p>
        </p:txBody>
      </p:sp>
      <p:pic>
        <p:nvPicPr>
          <p:cNvPr id="1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9113" y="2303463"/>
            <a:ext cx="2484437"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1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86325" y="2159000"/>
            <a:ext cx="2586038" cy="710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1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10513" y="2159000"/>
            <a:ext cx="2935287" cy="664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96259"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96260"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96261"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96262"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96263"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96264"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65"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A1A5107E-8354-470C-8714-A338586C35ED}" type="slidenum">
              <a:rPr lang="en-US" altLang="zh-TW" smtClean="0">
                <a:solidFill>
                  <a:srgbClr val="FFFFFF"/>
                </a:solidFill>
              </a:rPr>
              <a:pPr>
                <a:spcBef>
                  <a:spcPct val="0"/>
                </a:spcBef>
                <a:buFontTx/>
                <a:buNone/>
              </a:pPr>
              <a:t>44</a:t>
            </a:fld>
            <a:endParaRPr lang="zh-TW" altLang="en-US" smtClean="0"/>
          </a:p>
        </p:txBody>
      </p:sp>
      <p:sp>
        <p:nvSpPr>
          <p:cNvPr id="2" name="矩形 1"/>
          <p:cNvSpPr/>
          <p:nvPr/>
        </p:nvSpPr>
        <p:spPr>
          <a:xfrm>
            <a:off x="1928813" y="7315200"/>
            <a:ext cx="9569450" cy="170815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eaLnBrk="1" hangingPunct="1">
              <a:spcBef>
                <a:spcPts val="600"/>
              </a:spcBef>
              <a:spcAft>
                <a:spcPts val="600"/>
              </a:spcAft>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Each PERSON </a:t>
            </a:r>
            <a:r>
              <a:rPr lang="en-US" altLang="zh-TW" sz="3600" i="1" dirty="0">
                <a:latin typeface="微軟正黑體" panose="020B0604030504040204" pitchFamily="34" charset="-120"/>
                <a:ea typeface="微軟正黑體" panose="020B0604030504040204" pitchFamily="34" charset="-120"/>
                <a:cs typeface="Times New Roman" panose="02020603050405020304" pitchFamily="18" charset="0"/>
              </a:rPr>
              <a:t>may be </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employed by </a:t>
            </a:r>
            <a:r>
              <a:rPr lang="en-US" altLang="zh-TW" sz="3600" i="1" dirty="0">
                <a:latin typeface="微軟正黑體" panose="020B0604030504040204" pitchFamily="34" charset="-120"/>
                <a:ea typeface="微軟正黑體" panose="020B0604030504040204" pitchFamily="34" charset="-120"/>
                <a:cs typeface="Times New Roman" panose="02020603050405020304" pitchFamily="18" charset="0"/>
              </a:rPr>
              <a:t>one and only one</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 ORGANIZATION </a:t>
            </a:r>
            <a:r>
              <a:rPr lang="en-US" altLang="zh-TW" sz="36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over time</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a:t>
            </a:r>
          </a:p>
        </p:txBody>
      </p:sp>
      <p:sp>
        <p:nvSpPr>
          <p:cNvPr id="96267"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cs typeface="Times New Roman" panose="02020603050405020304" pitchFamily="18" charset="0"/>
              </a:rPr>
              <a:t>語意</a:t>
            </a:r>
            <a:r>
              <a:rPr lang="en-US" altLang="zh-TW" sz="4800">
                <a:cs typeface="Times New Roman" panose="02020603050405020304" pitchFamily="18" charset="0"/>
              </a:rPr>
              <a:t>-People &amp; Organization</a:t>
            </a:r>
            <a:endParaRPr lang="zh-TW" altLang="en-US" sz="4800">
              <a:cs typeface="Times New Roman" panose="02020603050405020304" pitchFamily="18" charset="0"/>
            </a:endParaRPr>
          </a:p>
        </p:txBody>
      </p:sp>
      <p:pic>
        <p:nvPicPr>
          <p:cNvPr id="96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8950" y="1990725"/>
            <a:ext cx="2751138" cy="387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59450" y="2362200"/>
            <a:ext cx="6704013" cy="319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10"/>
          <p:cNvSpPr txBox="1">
            <a:spLocks noChangeArrowheads="1"/>
          </p:cNvSpPr>
          <p:nvPr/>
        </p:nvSpPr>
        <p:spPr bwMode="auto">
          <a:xfrm>
            <a:off x="1609725" y="5956300"/>
            <a:ext cx="11806238"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buClr>
                <a:schemeClr val="accent2"/>
              </a:buClr>
              <a:buFont typeface="Monotype Sorts" charset="2"/>
              <a:buNone/>
            </a:pPr>
            <a:r>
              <a:rPr lang="en-US" altLang="zh-TW" sz="3600"/>
              <a:t>Each EMPLOYMENT must be </a:t>
            </a:r>
            <a:r>
              <a:rPr lang="en-US" altLang="zh-TW" sz="3600" i="1"/>
              <a:t>of</a:t>
            </a:r>
            <a:r>
              <a:rPr lang="en-US" altLang="zh-TW" sz="3600"/>
              <a:t> one PERSON;  </a:t>
            </a:r>
          </a:p>
          <a:p>
            <a:pPr eaLnBrk="1" hangingPunct="1">
              <a:buClr>
                <a:schemeClr val="accent2"/>
              </a:buClr>
              <a:buFont typeface="Monotype Sorts" charset="2"/>
              <a:buNone/>
            </a:pPr>
            <a:r>
              <a:rPr lang="en-US" altLang="zh-TW" sz="3600"/>
              <a:t>Each PERSON may be </a:t>
            </a:r>
            <a:r>
              <a:rPr lang="en-US" altLang="zh-TW" sz="3600" i="1"/>
              <a:t>in</a:t>
            </a:r>
            <a:r>
              <a:rPr lang="en-US" altLang="zh-TW" sz="3600"/>
              <a:t> one or more EMPLOYMENTS.</a:t>
            </a:r>
            <a:endParaRPr lang="zh-TW" altLang="en-US" sz="3600"/>
          </a:p>
        </p:txBody>
      </p:sp>
      <p:sp>
        <p:nvSpPr>
          <p:cNvPr id="16" name="Oval 6"/>
          <p:cNvSpPr>
            <a:spLocks noChangeArrowheads="1"/>
          </p:cNvSpPr>
          <p:nvPr/>
        </p:nvSpPr>
        <p:spPr bwMode="auto">
          <a:xfrm>
            <a:off x="2622550" y="3395663"/>
            <a:ext cx="588963" cy="1557337"/>
          </a:xfrm>
          <a:prstGeom prst="ellipse">
            <a:avLst/>
          </a:prstGeom>
          <a:noFill/>
          <a:ln w="19050">
            <a:solidFill>
              <a:srgbClr val="CC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
        <p:nvSpPr>
          <p:cNvPr id="17" name="Oval 6"/>
          <p:cNvSpPr>
            <a:spLocks noChangeArrowheads="1"/>
          </p:cNvSpPr>
          <p:nvPr/>
        </p:nvSpPr>
        <p:spPr bwMode="auto">
          <a:xfrm>
            <a:off x="7493000" y="2743200"/>
            <a:ext cx="685800" cy="2971800"/>
          </a:xfrm>
          <a:prstGeom prst="ellipse">
            <a:avLst/>
          </a:prstGeom>
          <a:noFill/>
          <a:ln w="19050">
            <a:solidFill>
              <a:srgbClr val="CC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nodeType="afterGroup">
                            <p:stCondLst>
                              <p:cond delay="500"/>
                            </p:stCondLst>
                            <p:childTnLst>
                              <p:par>
                                <p:cTn id="19" presetID="1" presetClass="entr" presetSubtype="0" fill="hold" grpId="0" nodeType="afterEffect">
                                  <p:stCondLst>
                                    <p:cond delay="0"/>
                                  </p:stCondLst>
                                  <p:childTnLst>
                                    <p:set>
                                      <p:cBhvr>
                                        <p:cTn id="20" dur="1" fill="hold">
                                          <p:stCondLst>
                                            <p:cond delay="499"/>
                                          </p:stCondLst>
                                        </p:cTn>
                                        <p:tgtEl>
                                          <p:spTgt spid="16"/>
                                        </p:tgtEl>
                                        <p:attrNameLst>
                                          <p:attrName>style.visibility</p:attrName>
                                        </p:attrNameLst>
                                      </p:cBhvr>
                                      <p:to>
                                        <p:strVal val="visible"/>
                                      </p:to>
                                    </p:set>
                                  </p:childTnLst>
                                </p:cTn>
                              </p:par>
                            </p:childTnLst>
                          </p:cTn>
                        </p:par>
                        <p:par>
                          <p:cTn id="21" fill="hold" nodeType="afterGroup">
                            <p:stCondLst>
                              <p:cond delay="1000"/>
                            </p:stCondLst>
                            <p:childTnLst>
                              <p:par>
                                <p:cTn id="22" presetID="1" presetClass="entr" presetSubtype="0" fill="hold" grpId="0" nodeType="afterEffect">
                                  <p:stCondLst>
                                    <p:cond delay="0"/>
                                  </p:stCondLst>
                                  <p:childTnLst>
                                    <p:set>
                                      <p:cBhvr>
                                        <p:cTn id="23" dur="1" fill="hold">
                                          <p:stCondLst>
                                            <p:cond delay="499"/>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p:bldP spid="16" grpId="0" animBg="1"/>
      <p:bldP spid="1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98307"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98308"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98309"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98310"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98311"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98312"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13"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61CB2B80-0F80-4B63-BB83-523B2AB69B99}" type="slidenum">
              <a:rPr lang="en-US" altLang="zh-TW" smtClean="0">
                <a:solidFill>
                  <a:srgbClr val="FFFFFF"/>
                </a:solidFill>
              </a:rPr>
              <a:pPr>
                <a:spcBef>
                  <a:spcPct val="0"/>
                </a:spcBef>
                <a:buFontTx/>
                <a:buNone/>
              </a:pPr>
              <a:t>45</a:t>
            </a:fld>
            <a:endParaRPr lang="zh-TW" altLang="en-US" smtClean="0"/>
          </a:p>
        </p:txBody>
      </p:sp>
      <p:sp>
        <p:nvSpPr>
          <p:cNvPr id="98314"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4800">
                <a:cs typeface="Times New Roman" panose="02020603050405020304" pitchFamily="18" charset="0"/>
              </a:rPr>
              <a:t>Position</a:t>
            </a:r>
            <a:endParaRPr lang="zh-TW" altLang="en-US">
              <a:cs typeface="Times New Roman" panose="02020603050405020304" pitchFamily="18" charset="0"/>
            </a:endParaRPr>
          </a:p>
        </p:txBody>
      </p:sp>
      <p:pic>
        <p:nvPicPr>
          <p:cNvPr id="9831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1400" y="2286000"/>
            <a:ext cx="9521825" cy="638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00355"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00356"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00357"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00358"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00359"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00360"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61"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203D5DF4-8A6D-4226-9529-7963FE442B6B}" type="slidenum">
              <a:rPr lang="en-US" altLang="zh-TW" smtClean="0">
                <a:solidFill>
                  <a:srgbClr val="FFFFFF"/>
                </a:solidFill>
              </a:rPr>
              <a:pPr>
                <a:spcBef>
                  <a:spcPct val="0"/>
                </a:spcBef>
                <a:buFontTx/>
                <a:buNone/>
              </a:pPr>
              <a:t>46</a:t>
            </a:fld>
            <a:endParaRPr lang="zh-TW" altLang="en-US" smtClean="0"/>
          </a:p>
        </p:txBody>
      </p:sp>
      <p:sp>
        <p:nvSpPr>
          <p:cNvPr id="2" name="矩形 1"/>
          <p:cNvSpPr/>
          <p:nvPr/>
        </p:nvSpPr>
        <p:spPr>
          <a:xfrm>
            <a:off x="1885950" y="2146300"/>
            <a:ext cx="9569450" cy="32639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marL="571500" indent="-571500" eaLnBrk="1" hangingPunct="1">
              <a:spcBef>
                <a:spcPts val="600"/>
              </a:spcBef>
              <a:spcAft>
                <a:spcPts val="600"/>
              </a:spcAft>
              <a:buFont typeface="Wingdings" panose="05000000000000000000" pitchFamily="2" charset="2"/>
              <a:buChar char="ü"/>
              <a:defRPr/>
            </a:pP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常見的</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Pattern</a:t>
            </a:r>
          </a:p>
          <a:p>
            <a:pPr marL="1028700" lvl="1" indent="-571500" eaLnBrk="1" hangingPunct="1">
              <a:spcBef>
                <a:spcPts val="600"/>
              </a:spcBef>
              <a:spcAft>
                <a:spcPts val="600"/>
              </a:spcAft>
              <a:buFont typeface="Wingdings" panose="05000000000000000000" pitchFamily="2" charset="2"/>
              <a:buChar char="p"/>
              <a:defRPr/>
            </a:pP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People &amp; Organization</a:t>
            </a:r>
          </a:p>
          <a:p>
            <a:pPr marL="1028700" lvl="1" indent="-571500" eaLnBrk="1" hangingPunct="1">
              <a:spcBef>
                <a:spcPts val="600"/>
              </a:spcBef>
              <a:spcAft>
                <a:spcPts val="600"/>
              </a:spcAft>
              <a:buFont typeface="Wingdings" panose="05000000000000000000" pitchFamily="2" charset="2"/>
              <a:buChar char="p"/>
              <a:defRPr/>
            </a:pPr>
            <a:r>
              <a:rPr lang="en-US" altLang="zh-TW" sz="36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Recursive</a:t>
            </a:r>
          </a:p>
          <a:p>
            <a:pPr marL="1028700" lvl="1" indent="-571500" eaLnBrk="1" hangingPunct="1">
              <a:spcBef>
                <a:spcPts val="600"/>
              </a:spcBef>
              <a:spcAft>
                <a:spcPts val="600"/>
              </a:spcAft>
              <a:buFont typeface="Wingdings" panose="05000000000000000000" pitchFamily="2" charset="2"/>
              <a:buChar char="p"/>
              <a:defRPr/>
            </a:pP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Party Role</a:t>
            </a:r>
          </a:p>
        </p:txBody>
      </p:sp>
      <p:sp>
        <p:nvSpPr>
          <p:cNvPr id="100363"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latin typeface="標楷體" panose="03000509000000000000" pitchFamily="65" charset="-120"/>
                <a:ea typeface="標楷體" panose="03000509000000000000" pitchFamily="65" charset="-120"/>
              </a:rPr>
              <a:t>語意</a:t>
            </a:r>
            <a:endParaRPr lang="zh-TW" altLang="en-US">
              <a:latin typeface="標楷體" panose="03000509000000000000" pitchFamily="65" charset="-120"/>
              <a:ea typeface="標楷體" panose="03000509000000000000" pitchFamily="65" charset="-120"/>
            </a:endParaRPr>
          </a:p>
        </p:txBody>
      </p:sp>
    </p:spTree>
  </p:cSld>
  <p:clrMapOvr>
    <a:masterClrMapping/>
  </p:clrMapOvr>
  <p:transition spd="slow">
    <p:push/>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02403"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02404"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02405"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02406"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02407"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02408"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9"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9688A9F0-87FF-477E-B03D-D021F3B2A42C}" type="slidenum">
              <a:rPr lang="en-US" altLang="zh-TW" smtClean="0">
                <a:solidFill>
                  <a:srgbClr val="FFFFFF"/>
                </a:solidFill>
              </a:rPr>
              <a:pPr>
                <a:spcBef>
                  <a:spcPct val="0"/>
                </a:spcBef>
                <a:buFontTx/>
                <a:buNone/>
              </a:pPr>
              <a:t>47</a:t>
            </a:fld>
            <a:endParaRPr lang="zh-TW" altLang="en-US" smtClean="0"/>
          </a:p>
        </p:txBody>
      </p:sp>
      <p:sp>
        <p:nvSpPr>
          <p:cNvPr id="102410"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cs typeface="Times New Roman" panose="02020603050405020304" pitchFamily="18" charset="0"/>
              </a:rPr>
              <a:t>語意</a:t>
            </a:r>
            <a:r>
              <a:rPr lang="en-US" altLang="zh-TW" sz="4800">
                <a:cs typeface="Times New Roman" panose="02020603050405020304" pitchFamily="18" charset="0"/>
              </a:rPr>
              <a:t>-Recursive</a:t>
            </a:r>
            <a:endParaRPr lang="zh-TW" altLang="en-US">
              <a:cs typeface="Times New Roman" panose="02020603050405020304" pitchFamily="18" charset="0"/>
            </a:endParaRPr>
          </a:p>
        </p:txBody>
      </p:sp>
      <p:grpSp>
        <p:nvGrpSpPr>
          <p:cNvPr id="13" name="群組 12"/>
          <p:cNvGrpSpPr>
            <a:grpSpLocks/>
          </p:cNvGrpSpPr>
          <p:nvPr/>
        </p:nvGrpSpPr>
        <p:grpSpPr bwMode="auto">
          <a:xfrm>
            <a:off x="1622425" y="5068888"/>
            <a:ext cx="9759950" cy="3646487"/>
            <a:chOff x="1930400" y="3286125"/>
            <a:chExt cx="8515350" cy="3181350"/>
          </a:xfrm>
        </p:grpSpPr>
        <p:pic>
          <p:nvPicPr>
            <p:cNvPr id="102413"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0400" y="3286125"/>
              <a:ext cx="8515350" cy="318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414" name="Line 9"/>
            <p:cNvSpPr>
              <a:spLocks noChangeShapeType="1"/>
            </p:cNvSpPr>
            <p:nvPr/>
          </p:nvSpPr>
          <p:spPr bwMode="auto">
            <a:xfrm>
              <a:off x="5438775" y="5935663"/>
              <a:ext cx="0" cy="223837"/>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102415" name="Line 11"/>
            <p:cNvSpPr>
              <a:spLocks noChangeShapeType="1"/>
            </p:cNvSpPr>
            <p:nvPr/>
          </p:nvSpPr>
          <p:spPr bwMode="auto">
            <a:xfrm>
              <a:off x="5359400" y="5943600"/>
              <a:ext cx="0" cy="22383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grpSp>
      <p:pic>
        <p:nvPicPr>
          <p:cNvPr id="102412" name="Picture 2"/>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29213" y="2843213"/>
            <a:ext cx="2592387" cy="3233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04451"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04452"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04453"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04454"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04455"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04456"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7"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18D5FCBE-4350-40D0-B4EF-3707F0578C6C}" type="slidenum">
              <a:rPr lang="en-US" altLang="zh-TW" smtClean="0">
                <a:solidFill>
                  <a:srgbClr val="FFFFFF"/>
                </a:solidFill>
              </a:rPr>
              <a:pPr>
                <a:spcBef>
                  <a:spcPct val="0"/>
                </a:spcBef>
                <a:buFontTx/>
                <a:buNone/>
              </a:pPr>
              <a:t>48</a:t>
            </a:fld>
            <a:endParaRPr lang="zh-TW" altLang="en-US" smtClean="0"/>
          </a:p>
        </p:txBody>
      </p:sp>
      <p:sp>
        <p:nvSpPr>
          <p:cNvPr id="104458"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cs typeface="Times New Roman" panose="02020603050405020304" pitchFamily="18" charset="0"/>
              </a:rPr>
              <a:t>三種</a:t>
            </a:r>
            <a:r>
              <a:rPr lang="en-US" altLang="zh-TW" sz="4800">
                <a:cs typeface="Times New Roman" panose="02020603050405020304" pitchFamily="18" charset="0"/>
              </a:rPr>
              <a:t>Recursive</a:t>
            </a:r>
            <a:r>
              <a:rPr lang="zh-TW" altLang="en-US" sz="4800">
                <a:cs typeface="Times New Roman" panose="02020603050405020304" pitchFamily="18" charset="0"/>
              </a:rPr>
              <a:t> 類型</a:t>
            </a:r>
            <a:endParaRPr lang="zh-TW" altLang="en-US">
              <a:cs typeface="Times New Roman" panose="02020603050405020304" pitchFamily="18" charset="0"/>
            </a:endParaRPr>
          </a:p>
        </p:txBody>
      </p:sp>
      <p:pic>
        <p:nvPicPr>
          <p:cNvPr id="104459" name="圖片 5"/>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95425" y="2084388"/>
            <a:ext cx="3403600" cy="287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60" name="圖片 6"/>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89538" y="1974850"/>
            <a:ext cx="3048000" cy="306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61" name="圖片 7"/>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34388" y="2533650"/>
            <a:ext cx="386715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2" name="資料庫圖表 21"/>
          <p:cNvGraphicFramePr/>
          <p:nvPr/>
        </p:nvGraphicFramePr>
        <p:xfrm>
          <a:off x="1495446" y="5123280"/>
          <a:ext cx="10816870" cy="286103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04463" name="圖片 1"/>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5207000" y="7888288"/>
            <a:ext cx="3403600" cy="18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圖片 16"/>
          <p:cNvPicPr>
            <a:picLocks noChangeAspect="1"/>
          </p:cNvPicPr>
          <p:nvPr/>
        </p:nvPicPr>
        <p:blipFill>
          <a:blip r:embed="rId13"/>
          <a:stretch>
            <a:fillRect/>
          </a:stretch>
        </p:blipFill>
        <p:spPr>
          <a:xfrm>
            <a:off x="5207000" y="5935662"/>
            <a:ext cx="3421062" cy="1925749"/>
          </a:xfrm>
          <a:prstGeom prst="rect">
            <a:avLst/>
          </a:prstGeom>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4463"/>
                                        </p:tgtEl>
                                        <p:attrNameLst>
                                          <p:attrName>style.visibility</p:attrName>
                                        </p:attrNameLst>
                                      </p:cBhvr>
                                      <p:to>
                                        <p:strVal val="visible"/>
                                      </p:to>
                                    </p:set>
                                    <p:animEffect transition="in" filter="wipe(up)">
                                      <p:cBhvr>
                                        <p:cTn id="12" dur="500"/>
                                        <p:tgtEl>
                                          <p:spTgt spid="104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06499"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06500"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06501"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06502"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06503"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06504"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5"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13A2E48B-A389-4B15-A6C8-08EBB6DD5D98}" type="slidenum">
              <a:rPr lang="en-US" altLang="zh-TW" smtClean="0">
                <a:solidFill>
                  <a:srgbClr val="FFFFFF"/>
                </a:solidFill>
              </a:rPr>
              <a:pPr>
                <a:spcBef>
                  <a:spcPct val="0"/>
                </a:spcBef>
                <a:buFontTx/>
                <a:buNone/>
              </a:pPr>
              <a:t>49</a:t>
            </a:fld>
            <a:endParaRPr lang="zh-TW" altLang="en-US" smtClean="0"/>
          </a:p>
        </p:txBody>
      </p:sp>
      <p:sp>
        <p:nvSpPr>
          <p:cNvPr id="106506"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4800">
                <a:cs typeface="Times New Roman" panose="02020603050405020304" pitchFamily="18" charset="0"/>
              </a:rPr>
              <a:t>Recursive</a:t>
            </a:r>
            <a:endParaRPr lang="zh-TW" altLang="en-US">
              <a:cs typeface="Times New Roman" panose="02020603050405020304" pitchFamily="18" charset="0"/>
            </a:endParaRPr>
          </a:p>
        </p:txBody>
      </p:sp>
      <p:pic>
        <p:nvPicPr>
          <p:cNvPr id="106507" name="圖片 4"/>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33513" y="2613025"/>
            <a:ext cx="4160837" cy="585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圖片 4"/>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42000" y="2376488"/>
            <a:ext cx="6615113" cy="222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圖片 4"/>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67400" y="4856163"/>
            <a:ext cx="6426200" cy="361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6292850" y="3562350"/>
            <a:ext cx="2647950" cy="6477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矩形 14"/>
          <p:cNvSpPr/>
          <p:nvPr/>
        </p:nvSpPr>
        <p:spPr>
          <a:xfrm>
            <a:off x="6292850" y="3398293"/>
            <a:ext cx="2647950" cy="18310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6" name="群組 15"/>
          <p:cNvGrpSpPr/>
          <p:nvPr/>
        </p:nvGrpSpPr>
        <p:grpSpPr>
          <a:xfrm>
            <a:off x="9398000" y="27783"/>
            <a:ext cx="2667000" cy="2667000"/>
            <a:chOff x="6775450" y="971550"/>
            <a:chExt cx="2667000" cy="2667000"/>
          </a:xfrm>
        </p:grpSpPr>
        <p:pic>
          <p:nvPicPr>
            <p:cNvPr id="19" name="圖片 18"/>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38096" r="44879" b="57802"/>
            <a:stretch>
              <a:fillRect/>
            </a:stretch>
          </p:blipFill>
          <p:spPr bwMode="auto">
            <a:xfrm>
              <a:off x="6807200" y="1582737"/>
              <a:ext cx="2417764" cy="2017713"/>
            </a:xfrm>
            <a:custGeom>
              <a:avLst/>
              <a:gdLst>
                <a:gd name="connsiteX0" fmla="*/ 312286 w 2417764"/>
                <a:gd name="connsiteY0" fmla="*/ 0 h 2017713"/>
                <a:gd name="connsiteX1" fmla="*/ 2105478 w 2417764"/>
                <a:gd name="connsiteY1" fmla="*/ 0 h 2017713"/>
                <a:gd name="connsiteX2" fmla="*/ 2141714 w 2417764"/>
                <a:gd name="connsiteY2" fmla="*/ 39870 h 2017713"/>
                <a:gd name="connsiteX3" fmla="*/ 2417764 w 2417764"/>
                <a:gd name="connsiteY3" fmla="*/ 808831 h 2017713"/>
                <a:gd name="connsiteX4" fmla="*/ 1208882 w 2417764"/>
                <a:gd name="connsiteY4" fmla="*/ 2017713 h 2017713"/>
                <a:gd name="connsiteX5" fmla="*/ 0 w 2417764"/>
                <a:gd name="connsiteY5" fmla="*/ 808831 h 2017713"/>
                <a:gd name="connsiteX6" fmla="*/ 276050 w 2417764"/>
                <a:gd name="connsiteY6" fmla="*/ 39870 h 2017713"/>
                <a:gd name="connsiteX7" fmla="*/ 312286 w 2417764"/>
                <a:gd name="connsiteY7" fmla="*/ 0 h 201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17764" h="2017713">
                  <a:moveTo>
                    <a:pt x="312286" y="0"/>
                  </a:moveTo>
                  <a:lnTo>
                    <a:pt x="2105478" y="0"/>
                  </a:lnTo>
                  <a:lnTo>
                    <a:pt x="2141714" y="39870"/>
                  </a:lnTo>
                  <a:cubicBezTo>
                    <a:pt x="2314168" y="248836"/>
                    <a:pt x="2417764" y="516736"/>
                    <a:pt x="2417764" y="808831"/>
                  </a:cubicBezTo>
                  <a:cubicBezTo>
                    <a:pt x="2417764" y="1476478"/>
                    <a:pt x="1876529" y="2017713"/>
                    <a:pt x="1208882" y="2017713"/>
                  </a:cubicBezTo>
                  <a:cubicBezTo>
                    <a:pt x="541235" y="2017713"/>
                    <a:pt x="0" y="1476478"/>
                    <a:pt x="0" y="808831"/>
                  </a:cubicBezTo>
                  <a:cubicBezTo>
                    <a:pt x="0" y="516736"/>
                    <a:pt x="103596" y="248836"/>
                    <a:pt x="276050" y="39870"/>
                  </a:cubicBezTo>
                  <a:lnTo>
                    <a:pt x="312286"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橢圓 19"/>
            <p:cNvSpPr/>
            <p:nvPr/>
          </p:nvSpPr>
          <p:spPr>
            <a:xfrm>
              <a:off x="6775450" y="971550"/>
              <a:ext cx="2667000" cy="2667000"/>
            </a:xfrm>
            <a:prstGeom prst="ellipse">
              <a:avLst/>
            </a:prstGeom>
            <a:no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21" name="群組 20"/>
          <p:cNvGrpSpPr/>
          <p:nvPr/>
        </p:nvGrpSpPr>
        <p:grpSpPr>
          <a:xfrm>
            <a:off x="4659313" y="104138"/>
            <a:ext cx="2667000" cy="2667000"/>
            <a:chOff x="8137977" y="249237"/>
            <a:chExt cx="2667000" cy="2667000"/>
          </a:xfrm>
        </p:grpSpPr>
        <p:pic>
          <p:nvPicPr>
            <p:cNvPr id="22" name="圖片 21"/>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83145" b="54150"/>
            <a:stretch>
              <a:fillRect/>
            </a:stretch>
          </p:blipFill>
          <p:spPr bwMode="auto">
            <a:xfrm>
              <a:off x="8373171" y="685801"/>
              <a:ext cx="2393706" cy="2192337"/>
            </a:xfrm>
            <a:custGeom>
              <a:avLst/>
              <a:gdLst>
                <a:gd name="connsiteX0" fmla="*/ 40852 w 2393706"/>
                <a:gd name="connsiteY0" fmla="*/ 0 h 2192337"/>
                <a:gd name="connsiteX1" fmla="*/ 2079560 w 2393706"/>
                <a:gd name="connsiteY1" fmla="*/ 0 h 2192337"/>
                <a:gd name="connsiteX2" fmla="*/ 2089200 w 2393706"/>
                <a:gd name="connsiteY2" fmla="*/ 10607 h 2192337"/>
                <a:gd name="connsiteX3" fmla="*/ 2393706 w 2393706"/>
                <a:gd name="connsiteY3" fmla="*/ 858837 h 2192337"/>
                <a:gd name="connsiteX4" fmla="*/ 1060206 w 2393706"/>
                <a:gd name="connsiteY4" fmla="*/ 2192337 h 2192337"/>
                <a:gd name="connsiteX5" fmla="*/ 31212 w 2393706"/>
                <a:gd name="connsiteY5" fmla="*/ 1707067 h 2192337"/>
                <a:gd name="connsiteX6" fmla="*/ 0 w 2393706"/>
                <a:gd name="connsiteY6" fmla="*/ 1665328 h 2192337"/>
                <a:gd name="connsiteX7" fmla="*/ 0 w 2393706"/>
                <a:gd name="connsiteY7" fmla="*/ 52347 h 2192337"/>
                <a:gd name="connsiteX8" fmla="*/ 31212 w 2393706"/>
                <a:gd name="connsiteY8" fmla="*/ 10607 h 2192337"/>
                <a:gd name="connsiteX9" fmla="*/ 40852 w 2393706"/>
                <a:gd name="connsiteY9" fmla="*/ 0 h 2192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93706" h="2192337">
                  <a:moveTo>
                    <a:pt x="40852" y="0"/>
                  </a:moveTo>
                  <a:lnTo>
                    <a:pt x="2079560" y="0"/>
                  </a:lnTo>
                  <a:lnTo>
                    <a:pt x="2089200" y="10607"/>
                  </a:lnTo>
                  <a:cubicBezTo>
                    <a:pt x="2279431" y="241115"/>
                    <a:pt x="2393706" y="536631"/>
                    <a:pt x="2393706" y="858837"/>
                  </a:cubicBezTo>
                  <a:cubicBezTo>
                    <a:pt x="2393706" y="1595309"/>
                    <a:pt x="1796678" y="2192337"/>
                    <a:pt x="1060206" y="2192337"/>
                  </a:cubicBezTo>
                  <a:cubicBezTo>
                    <a:pt x="645941" y="2192337"/>
                    <a:pt x="275796" y="2003434"/>
                    <a:pt x="31212" y="1707067"/>
                  </a:cubicBezTo>
                  <a:lnTo>
                    <a:pt x="0" y="1665328"/>
                  </a:lnTo>
                  <a:lnTo>
                    <a:pt x="0" y="52347"/>
                  </a:lnTo>
                  <a:lnTo>
                    <a:pt x="31212" y="10607"/>
                  </a:lnTo>
                  <a:lnTo>
                    <a:pt x="40852"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橢圓 22"/>
            <p:cNvSpPr/>
            <p:nvPr/>
          </p:nvSpPr>
          <p:spPr>
            <a:xfrm>
              <a:off x="8137977" y="249237"/>
              <a:ext cx="2667000" cy="2667000"/>
            </a:xfrm>
            <a:prstGeom prst="ellipse">
              <a:avLst/>
            </a:prstGeom>
            <a:no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cxnSp>
        <p:nvCxnSpPr>
          <p:cNvPr id="4" name="直線單箭頭接點 3"/>
          <p:cNvCxnSpPr/>
          <p:nvPr/>
        </p:nvCxnSpPr>
        <p:spPr>
          <a:xfrm flipV="1">
            <a:off x="8940800" y="3352800"/>
            <a:ext cx="838200" cy="762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線單箭頭接點 23"/>
          <p:cNvCxnSpPr/>
          <p:nvPr/>
        </p:nvCxnSpPr>
        <p:spPr>
          <a:xfrm flipV="1">
            <a:off x="7950200" y="2305051"/>
            <a:ext cx="1767130" cy="81041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線單箭頭接點 25"/>
          <p:cNvCxnSpPr/>
          <p:nvPr/>
        </p:nvCxnSpPr>
        <p:spPr>
          <a:xfrm flipH="1" flipV="1">
            <a:off x="5867400" y="1709462"/>
            <a:ext cx="515481" cy="158952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par>
                                <p:cTn id="27" presetID="10"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par>
                                <p:cTn id="35" presetID="10" presetClass="entr" presetSubtype="0"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08547"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08548"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08549"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08550"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08551"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08552"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53"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DD22C95A-8670-416B-AEE6-9029E00D173E}" type="slidenum">
              <a:rPr lang="en-US" altLang="zh-TW" smtClean="0">
                <a:solidFill>
                  <a:srgbClr val="FFFFFF"/>
                </a:solidFill>
              </a:rPr>
              <a:pPr>
                <a:spcBef>
                  <a:spcPct val="0"/>
                </a:spcBef>
                <a:buFontTx/>
                <a:buNone/>
              </a:pPr>
              <a:t>50</a:t>
            </a:fld>
            <a:endParaRPr lang="zh-TW" altLang="en-US" smtClean="0"/>
          </a:p>
        </p:txBody>
      </p:sp>
      <p:sp>
        <p:nvSpPr>
          <p:cNvPr id="108554"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4800">
                <a:cs typeface="Times New Roman" panose="02020603050405020304" pitchFamily="18" charset="0"/>
              </a:rPr>
              <a:t>Recursive Pattern</a:t>
            </a:r>
            <a:endParaRPr lang="zh-TW" altLang="en-US">
              <a:cs typeface="Times New Roman" panose="02020603050405020304" pitchFamily="18" charset="0"/>
            </a:endParaRPr>
          </a:p>
        </p:txBody>
      </p:sp>
      <p:pic>
        <p:nvPicPr>
          <p:cNvPr id="108555" name="圖片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19251" y="2239168"/>
            <a:ext cx="7823200" cy="376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圖片 2"/>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19251" y="6344443"/>
            <a:ext cx="7232650" cy="332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圖片 4"/>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r="37006" b="7152"/>
          <a:stretch/>
        </p:blipFill>
        <p:spPr bwMode="auto">
          <a:xfrm>
            <a:off x="7770643" y="5965031"/>
            <a:ext cx="4681707" cy="3883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橢圓 1"/>
          <p:cNvSpPr/>
          <p:nvPr/>
        </p:nvSpPr>
        <p:spPr>
          <a:xfrm>
            <a:off x="6812959" y="5049247"/>
            <a:ext cx="6846482" cy="6846482"/>
          </a:xfrm>
          <a:prstGeom prst="ellipse">
            <a:avLst/>
          </a:prstGeom>
          <a:no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xit" presetSubtype="0" fill="hold" grpId="0" nodeType="withEffect">
                                  <p:stCondLst>
                                    <p:cond delay="0"/>
                                  </p:stCondLst>
                                  <p:childTnLst>
                                    <p:animEffect transition="out" filter="fade">
                                      <p:cBhvr>
                                        <p:cTn id="9" dur="500"/>
                                        <p:tgtEl>
                                          <p:spTgt spid="2"/>
                                        </p:tgtEl>
                                      </p:cBhvr>
                                    </p:animEffect>
                                    <p:set>
                                      <p:cBhvr>
                                        <p:cTn id="10" dur="1" fill="hold">
                                          <p:stCondLst>
                                            <p:cond delay="499"/>
                                          </p:stCondLst>
                                        </p:cTn>
                                        <p:tgtEl>
                                          <p:spTgt spid="2"/>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3"/>
                                        </p:tgtEl>
                                      </p:cBhvr>
                                    </p:animEffect>
                                    <p:set>
                                      <p:cBhvr>
                                        <p:cTn id="13"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10595"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10596"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10597"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10598"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10599"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10600"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601"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E8042075-0FAA-4CD8-A428-0F86808D6C7A}" type="slidenum">
              <a:rPr lang="en-US" altLang="zh-TW" smtClean="0">
                <a:solidFill>
                  <a:srgbClr val="FFFFFF"/>
                </a:solidFill>
              </a:rPr>
              <a:pPr>
                <a:spcBef>
                  <a:spcPct val="0"/>
                </a:spcBef>
                <a:buFontTx/>
                <a:buNone/>
              </a:pPr>
              <a:t>51</a:t>
            </a:fld>
            <a:endParaRPr lang="zh-TW" altLang="en-US" smtClean="0"/>
          </a:p>
        </p:txBody>
      </p:sp>
      <p:sp>
        <p:nvSpPr>
          <p:cNvPr id="110602"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cs typeface="Times New Roman" panose="02020603050405020304" pitchFamily="18" charset="0"/>
              </a:rPr>
              <a:t>語意</a:t>
            </a:r>
            <a:r>
              <a:rPr lang="en-US" altLang="zh-TW" sz="4800">
                <a:cs typeface="Times New Roman" panose="02020603050405020304" pitchFamily="18" charset="0"/>
              </a:rPr>
              <a:t>-Recursive</a:t>
            </a:r>
            <a:endParaRPr lang="zh-TW" altLang="en-US">
              <a:cs typeface="Times New Roman" panose="02020603050405020304" pitchFamily="18" charset="0"/>
            </a:endParaRPr>
          </a:p>
        </p:txBody>
      </p:sp>
      <p:grpSp>
        <p:nvGrpSpPr>
          <p:cNvPr id="110603" name="群組 12"/>
          <p:cNvGrpSpPr>
            <a:grpSpLocks/>
          </p:cNvGrpSpPr>
          <p:nvPr/>
        </p:nvGrpSpPr>
        <p:grpSpPr bwMode="auto">
          <a:xfrm>
            <a:off x="1622425" y="5068888"/>
            <a:ext cx="9759950" cy="3646487"/>
            <a:chOff x="1930400" y="3286125"/>
            <a:chExt cx="8515350" cy="3181350"/>
          </a:xfrm>
        </p:grpSpPr>
        <p:pic>
          <p:nvPicPr>
            <p:cNvPr id="110606"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0400" y="3286125"/>
              <a:ext cx="8515350" cy="318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0607" name="Line 9"/>
            <p:cNvSpPr>
              <a:spLocks noChangeShapeType="1"/>
            </p:cNvSpPr>
            <p:nvPr/>
          </p:nvSpPr>
          <p:spPr bwMode="auto">
            <a:xfrm>
              <a:off x="5438775" y="5935663"/>
              <a:ext cx="0" cy="223837"/>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110608" name="Line 11"/>
            <p:cNvSpPr>
              <a:spLocks noChangeShapeType="1"/>
            </p:cNvSpPr>
            <p:nvPr/>
          </p:nvSpPr>
          <p:spPr bwMode="auto">
            <a:xfrm>
              <a:off x="5359400" y="5943600"/>
              <a:ext cx="0" cy="22383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grpSp>
      <p:pic>
        <p:nvPicPr>
          <p:cNvPr id="110604" name="Picture 2"/>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29213" y="2843213"/>
            <a:ext cx="2592387" cy="3233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48650" y="2000250"/>
            <a:ext cx="4121150" cy="476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12643"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12644"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12645"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12646"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12647"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12648"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9"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011EFAEA-8F5A-4EC2-8801-3A518C9C27A4}" type="slidenum">
              <a:rPr lang="en-US" altLang="zh-TW" smtClean="0">
                <a:solidFill>
                  <a:srgbClr val="FFFFFF"/>
                </a:solidFill>
              </a:rPr>
              <a:pPr>
                <a:spcBef>
                  <a:spcPct val="0"/>
                </a:spcBef>
                <a:buFontTx/>
                <a:buNone/>
              </a:pPr>
              <a:t>52</a:t>
            </a:fld>
            <a:endParaRPr lang="zh-TW" altLang="en-US" smtClean="0"/>
          </a:p>
        </p:txBody>
      </p:sp>
      <p:sp>
        <p:nvSpPr>
          <p:cNvPr id="112650"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組織架構</a:t>
            </a:r>
            <a:endParaRPr lang="zh-TW" altLang="en-US"/>
          </a:p>
        </p:txBody>
      </p:sp>
      <p:pic>
        <p:nvPicPr>
          <p:cNvPr id="5530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075" y="2655888"/>
            <a:ext cx="59467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7775" y="2184400"/>
            <a:ext cx="629285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Group 4"/>
          <p:cNvGrpSpPr>
            <a:grpSpLocks/>
          </p:cNvGrpSpPr>
          <p:nvPr/>
        </p:nvGrpSpPr>
        <p:grpSpPr bwMode="auto">
          <a:xfrm>
            <a:off x="787400" y="3713163"/>
            <a:ext cx="5226050" cy="1819275"/>
            <a:chOff x="3144" y="1080"/>
            <a:chExt cx="2310" cy="804"/>
          </a:xfrm>
        </p:grpSpPr>
        <p:sp>
          <p:nvSpPr>
            <p:cNvPr id="112654" name="Line 5"/>
            <p:cNvSpPr>
              <a:spLocks noChangeShapeType="1"/>
            </p:cNvSpPr>
            <p:nvPr/>
          </p:nvSpPr>
          <p:spPr bwMode="auto">
            <a:xfrm flipH="1">
              <a:off x="5064" y="1482"/>
              <a:ext cx="390" cy="0"/>
            </a:xfrm>
            <a:prstGeom prst="line">
              <a:avLst/>
            </a:prstGeom>
            <a:noFill/>
            <a:ln w="7620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pic>
          <p:nvPicPr>
            <p:cNvPr id="112655"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44" y="1080"/>
              <a:ext cx="1920" cy="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nodeType="clickEffect">
                                  <p:stCondLst>
                                    <p:cond delay="0"/>
                                  </p:stCondLst>
                                  <p:childTnLst>
                                    <p:animEffect transition="out" filter="fade">
                                      <p:cBhvr>
                                        <p:cTn id="11" dur="500"/>
                                        <p:tgtEl>
                                          <p:spTgt spid="55307"/>
                                        </p:tgtEl>
                                      </p:cBhvr>
                                    </p:animEffect>
                                    <p:set>
                                      <p:cBhvr>
                                        <p:cTn id="12" dur="1" fill="hold">
                                          <p:stCondLst>
                                            <p:cond delay="499"/>
                                          </p:stCondLst>
                                        </p:cTn>
                                        <p:tgtEl>
                                          <p:spTgt spid="55307"/>
                                        </p:tgtEl>
                                        <p:attrNameLst>
                                          <p:attrName>style.visibility</p:attrName>
                                        </p:attrNameLst>
                                      </p:cBhvr>
                                      <p:to>
                                        <p:strVal val="hidden"/>
                                      </p:to>
                                    </p:set>
                                  </p:childTnLst>
                                </p:cTn>
                              </p:par>
                            </p:childTnLst>
                          </p:cTn>
                        </p:par>
                        <p:par>
                          <p:cTn id="13" fill="hold" nodeType="afterGroup">
                            <p:stCondLst>
                              <p:cond delay="500"/>
                            </p:stCondLst>
                            <p:childTnLst>
                              <p:par>
                                <p:cTn id="14" presetID="22" presetClass="entr" presetSubtype="4"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down)">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14691"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14692"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14693"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14694"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14695"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14696"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7"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ACC95A2E-48C9-4D99-98BC-9A1840455573}" type="slidenum">
              <a:rPr lang="en-US" altLang="zh-TW" smtClean="0">
                <a:solidFill>
                  <a:srgbClr val="FFFFFF"/>
                </a:solidFill>
              </a:rPr>
              <a:pPr>
                <a:spcBef>
                  <a:spcPct val="0"/>
                </a:spcBef>
                <a:buFontTx/>
                <a:buNone/>
              </a:pPr>
              <a:t>53</a:t>
            </a:fld>
            <a:endParaRPr lang="zh-TW" altLang="en-US" smtClean="0"/>
          </a:p>
        </p:txBody>
      </p:sp>
      <p:sp>
        <p:nvSpPr>
          <p:cNvPr id="114698"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組織架構</a:t>
            </a:r>
            <a:endParaRPr lang="zh-TW" altLang="en-US"/>
          </a:p>
        </p:txBody>
      </p:sp>
      <p:pic>
        <p:nvPicPr>
          <p:cNvPr id="23"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3350" y="1341438"/>
            <a:ext cx="6988175" cy="404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24" name="Line 12"/>
          <p:cNvSpPr>
            <a:spLocks noChangeShapeType="1"/>
          </p:cNvSpPr>
          <p:nvPr/>
        </p:nvSpPr>
        <p:spPr bwMode="auto">
          <a:xfrm flipV="1">
            <a:off x="8707438" y="4462463"/>
            <a:ext cx="409575" cy="1531937"/>
          </a:xfrm>
          <a:prstGeom prst="line">
            <a:avLst/>
          </a:prstGeom>
          <a:noFill/>
          <a:ln w="7620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zh-TW" altLang="en-US"/>
          </a:p>
        </p:txBody>
      </p:sp>
      <p:pic>
        <p:nvPicPr>
          <p:cNvPr id="114701"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7400" y="3713163"/>
            <a:ext cx="434340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114702" name="Oval 10"/>
          <p:cNvSpPr>
            <a:spLocks noChangeArrowheads="1"/>
          </p:cNvSpPr>
          <p:nvPr/>
        </p:nvSpPr>
        <p:spPr bwMode="auto">
          <a:xfrm>
            <a:off x="1087438" y="3516313"/>
            <a:ext cx="2009775" cy="2016125"/>
          </a:xfrm>
          <a:prstGeom prst="ellipse">
            <a:avLst/>
          </a:prstGeom>
          <a:noFill/>
          <a:ln w="38100">
            <a:solidFill>
              <a:srgbClr val="CC33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grpSp>
        <p:nvGrpSpPr>
          <p:cNvPr id="16" name="Group 5"/>
          <p:cNvGrpSpPr>
            <a:grpSpLocks/>
          </p:cNvGrpSpPr>
          <p:nvPr/>
        </p:nvGrpSpPr>
        <p:grpSpPr bwMode="auto">
          <a:xfrm>
            <a:off x="2662238" y="5591175"/>
            <a:ext cx="7870825" cy="3284538"/>
            <a:chOff x="1295" y="2118"/>
            <a:chExt cx="3694" cy="1584"/>
          </a:xfrm>
        </p:grpSpPr>
        <p:sp>
          <p:nvSpPr>
            <p:cNvPr id="114705" name="Line 6"/>
            <p:cNvSpPr>
              <a:spLocks noChangeShapeType="1"/>
            </p:cNvSpPr>
            <p:nvPr/>
          </p:nvSpPr>
          <p:spPr bwMode="auto">
            <a:xfrm>
              <a:off x="1295" y="2118"/>
              <a:ext cx="278" cy="456"/>
            </a:xfrm>
            <a:prstGeom prst="line">
              <a:avLst/>
            </a:prstGeom>
            <a:noFill/>
            <a:ln w="7620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pic>
          <p:nvPicPr>
            <p:cNvPr id="114706"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35" y="2574"/>
              <a:ext cx="3354" cy="1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grpSp>
      <p:sp>
        <p:nvSpPr>
          <p:cNvPr id="18" name="矩形 17"/>
          <p:cNvSpPr/>
          <p:nvPr/>
        </p:nvSpPr>
        <p:spPr>
          <a:xfrm>
            <a:off x="3683000" y="4713288"/>
            <a:ext cx="5229225" cy="1001712"/>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學校－</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&gt;</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學院－＞系所</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down)">
                                      <p:cBhvr>
                                        <p:cTn id="12" dur="500"/>
                                        <p:tgtEl>
                                          <p:spTgt spid="23"/>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down)">
                                      <p:cBhvr>
                                        <p:cTn id="15" dur="500"/>
                                        <p:tgtEl>
                                          <p:spTgt spid="24"/>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left)">
                                      <p:cBhvr>
                                        <p:cTn id="2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8"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16739"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16740"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16741"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16742"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16743"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16744"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5"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2F00F9BB-7D2F-4440-8B6B-A9922DB8D029}" type="slidenum">
              <a:rPr lang="en-US" altLang="zh-TW" smtClean="0">
                <a:solidFill>
                  <a:srgbClr val="FFFFFF"/>
                </a:solidFill>
              </a:rPr>
              <a:pPr>
                <a:spcBef>
                  <a:spcPct val="0"/>
                </a:spcBef>
                <a:buFontTx/>
                <a:buNone/>
              </a:pPr>
              <a:t>54</a:t>
            </a:fld>
            <a:endParaRPr lang="zh-TW" altLang="en-US" smtClean="0"/>
          </a:p>
        </p:txBody>
      </p:sp>
      <p:sp>
        <p:nvSpPr>
          <p:cNvPr id="116746"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組織架構基礎模型</a:t>
            </a:r>
            <a:endParaRPr lang="zh-TW" altLang="en-US"/>
          </a:p>
        </p:txBody>
      </p:sp>
      <p:grpSp>
        <p:nvGrpSpPr>
          <p:cNvPr id="116747" name="Group 159"/>
          <p:cNvGrpSpPr>
            <a:grpSpLocks/>
          </p:cNvGrpSpPr>
          <p:nvPr/>
        </p:nvGrpSpPr>
        <p:grpSpPr bwMode="auto">
          <a:xfrm>
            <a:off x="2243138" y="2641600"/>
            <a:ext cx="9691687" cy="6045200"/>
            <a:chOff x="987" y="824"/>
            <a:chExt cx="3660" cy="2243"/>
          </a:xfrm>
        </p:grpSpPr>
        <p:sp>
          <p:nvSpPr>
            <p:cNvPr id="116751" name="AutoShape 8"/>
            <p:cNvSpPr>
              <a:spLocks noChangeArrowheads="1"/>
            </p:cNvSpPr>
            <p:nvPr/>
          </p:nvSpPr>
          <p:spPr bwMode="auto">
            <a:xfrm>
              <a:off x="3867" y="824"/>
              <a:ext cx="780" cy="2243"/>
            </a:xfrm>
            <a:prstGeom prst="roundRect">
              <a:avLst>
                <a:gd name="adj" fmla="val 4806"/>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116752" name="Rectangle 9"/>
            <p:cNvSpPr>
              <a:spLocks noChangeArrowheads="1"/>
            </p:cNvSpPr>
            <p:nvPr/>
          </p:nvSpPr>
          <p:spPr bwMode="auto">
            <a:xfrm>
              <a:off x="3905" y="862"/>
              <a:ext cx="241"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PARTY</a:t>
              </a:r>
              <a:endParaRPr lang="en-US" altLang="zh-TW" sz="3600"/>
            </a:p>
          </p:txBody>
        </p:sp>
        <p:sp>
          <p:nvSpPr>
            <p:cNvPr id="116753" name="Rectangle 10"/>
            <p:cNvSpPr>
              <a:spLocks noChangeArrowheads="1"/>
            </p:cNvSpPr>
            <p:nvPr/>
          </p:nvSpPr>
          <p:spPr bwMode="auto">
            <a:xfrm>
              <a:off x="3905" y="970"/>
              <a:ext cx="481"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a:solidFill>
                    <a:srgbClr val="000000"/>
                  </a:solidFill>
                </a:rPr>
                <a:t>o  NAME (SURNAME)</a:t>
              </a:r>
              <a:endParaRPr lang="en-US" altLang="zh-TW" sz="3600"/>
            </a:p>
          </p:txBody>
        </p:sp>
        <p:sp>
          <p:nvSpPr>
            <p:cNvPr id="116754" name="AutoShape 22"/>
            <p:cNvSpPr>
              <a:spLocks noChangeArrowheads="1"/>
            </p:cNvSpPr>
            <p:nvPr/>
          </p:nvSpPr>
          <p:spPr bwMode="auto">
            <a:xfrm>
              <a:off x="2266" y="892"/>
              <a:ext cx="967" cy="457"/>
            </a:xfrm>
            <a:prstGeom prst="roundRect">
              <a:avLst>
                <a:gd name="adj" fmla="val 8194"/>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116755" name="Rectangle 23"/>
            <p:cNvSpPr>
              <a:spLocks noChangeArrowheads="1"/>
            </p:cNvSpPr>
            <p:nvPr/>
          </p:nvSpPr>
          <p:spPr bwMode="auto">
            <a:xfrm>
              <a:off x="2303" y="929"/>
              <a:ext cx="241"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PARTY</a:t>
              </a:r>
              <a:endParaRPr lang="en-US" altLang="zh-TW" sz="3600"/>
            </a:p>
          </p:txBody>
        </p:sp>
        <p:sp>
          <p:nvSpPr>
            <p:cNvPr id="116756" name="Rectangle 24"/>
            <p:cNvSpPr>
              <a:spLocks noChangeArrowheads="1"/>
            </p:cNvSpPr>
            <p:nvPr/>
          </p:nvSpPr>
          <p:spPr bwMode="auto">
            <a:xfrm>
              <a:off x="2303" y="1038"/>
              <a:ext cx="570"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RELATIONSHIP</a:t>
              </a:r>
              <a:endParaRPr lang="en-US" altLang="zh-TW" sz="3600"/>
            </a:p>
          </p:txBody>
        </p:sp>
        <p:sp>
          <p:nvSpPr>
            <p:cNvPr id="116757" name="AutoShape 25"/>
            <p:cNvSpPr>
              <a:spLocks noChangeArrowheads="1"/>
            </p:cNvSpPr>
            <p:nvPr/>
          </p:nvSpPr>
          <p:spPr bwMode="auto">
            <a:xfrm>
              <a:off x="2656" y="1525"/>
              <a:ext cx="701" cy="818"/>
            </a:xfrm>
            <a:prstGeom prst="roundRect">
              <a:avLst>
                <a:gd name="adj" fmla="val 5347"/>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116758" name="Rectangle 26"/>
            <p:cNvSpPr>
              <a:spLocks noChangeArrowheads="1"/>
            </p:cNvSpPr>
            <p:nvPr/>
          </p:nvSpPr>
          <p:spPr bwMode="auto">
            <a:xfrm>
              <a:off x="2693" y="1563"/>
              <a:ext cx="546"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EMPLOYMENT</a:t>
              </a:r>
              <a:endParaRPr lang="en-US" altLang="zh-TW" sz="3600"/>
            </a:p>
          </p:txBody>
        </p:sp>
        <p:sp>
          <p:nvSpPr>
            <p:cNvPr id="116759" name="Rectangle 27"/>
            <p:cNvSpPr>
              <a:spLocks noChangeArrowheads="1"/>
            </p:cNvSpPr>
            <p:nvPr/>
          </p:nvSpPr>
          <p:spPr bwMode="auto">
            <a:xfrm>
              <a:off x="2693" y="1672"/>
              <a:ext cx="331"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1000">
                  <a:solidFill>
                    <a:srgbClr val="000000"/>
                  </a:solidFill>
                </a:rPr>
                <a:t>*  </a:t>
              </a:r>
              <a:r>
                <a:rPr lang="en-US" altLang="zh-TW" sz="1000">
                  <a:solidFill>
                    <a:srgbClr val="000000"/>
                  </a:solidFill>
                </a:rPr>
                <a:t>FROM DATE</a:t>
              </a:r>
              <a:endParaRPr lang="en-US" altLang="zh-TW" sz="3600"/>
            </a:p>
          </p:txBody>
        </p:sp>
        <p:sp>
          <p:nvSpPr>
            <p:cNvPr id="116760" name="Rectangle 28"/>
            <p:cNvSpPr>
              <a:spLocks noChangeArrowheads="1"/>
            </p:cNvSpPr>
            <p:nvPr/>
          </p:nvSpPr>
          <p:spPr bwMode="auto">
            <a:xfrm>
              <a:off x="2693" y="1735"/>
              <a:ext cx="335"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a:solidFill>
                    <a:srgbClr val="000000"/>
                  </a:solidFill>
                </a:rPr>
                <a:t>o  UNTIL DATE</a:t>
              </a:r>
              <a:endParaRPr lang="en-US" altLang="zh-TW" sz="3600"/>
            </a:p>
          </p:txBody>
        </p:sp>
        <p:sp>
          <p:nvSpPr>
            <p:cNvPr id="116761" name="AutoShape 29"/>
            <p:cNvSpPr>
              <a:spLocks noChangeArrowheads="1"/>
            </p:cNvSpPr>
            <p:nvPr/>
          </p:nvSpPr>
          <p:spPr bwMode="auto">
            <a:xfrm>
              <a:off x="987" y="1375"/>
              <a:ext cx="986" cy="477"/>
            </a:xfrm>
            <a:prstGeom prst="roundRect">
              <a:avLst>
                <a:gd name="adj" fmla="val 7875"/>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116762" name="Rectangle 30"/>
            <p:cNvSpPr>
              <a:spLocks noChangeArrowheads="1"/>
            </p:cNvSpPr>
            <p:nvPr/>
          </p:nvSpPr>
          <p:spPr bwMode="auto">
            <a:xfrm>
              <a:off x="1025" y="1413"/>
              <a:ext cx="376"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POSITION</a:t>
              </a:r>
              <a:endParaRPr lang="en-US" altLang="zh-TW" sz="3600"/>
            </a:p>
          </p:txBody>
        </p:sp>
        <p:sp>
          <p:nvSpPr>
            <p:cNvPr id="116763" name="Rectangle 31"/>
            <p:cNvSpPr>
              <a:spLocks noChangeArrowheads="1"/>
            </p:cNvSpPr>
            <p:nvPr/>
          </p:nvSpPr>
          <p:spPr bwMode="auto">
            <a:xfrm>
              <a:off x="1025" y="1522"/>
              <a:ext cx="516"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ASSIGNMENT</a:t>
              </a:r>
              <a:endParaRPr lang="en-US" altLang="zh-TW" sz="3600"/>
            </a:p>
          </p:txBody>
        </p:sp>
        <p:sp>
          <p:nvSpPr>
            <p:cNvPr id="116764" name="Rectangle 32"/>
            <p:cNvSpPr>
              <a:spLocks noChangeArrowheads="1"/>
            </p:cNvSpPr>
            <p:nvPr/>
          </p:nvSpPr>
          <p:spPr bwMode="auto">
            <a:xfrm>
              <a:off x="1025" y="1630"/>
              <a:ext cx="328"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1000">
                  <a:solidFill>
                    <a:srgbClr val="000000"/>
                  </a:solidFill>
                </a:rPr>
                <a:t>*  </a:t>
              </a:r>
              <a:r>
                <a:rPr lang="en-US" altLang="zh-TW" sz="1000">
                  <a:solidFill>
                    <a:srgbClr val="000000"/>
                  </a:solidFill>
                </a:rPr>
                <a:t>START DATE</a:t>
              </a:r>
              <a:endParaRPr lang="en-US" altLang="zh-TW" sz="3600"/>
            </a:p>
          </p:txBody>
        </p:sp>
        <p:sp>
          <p:nvSpPr>
            <p:cNvPr id="116765" name="Rectangle 33"/>
            <p:cNvSpPr>
              <a:spLocks noChangeArrowheads="1"/>
            </p:cNvSpPr>
            <p:nvPr/>
          </p:nvSpPr>
          <p:spPr bwMode="auto">
            <a:xfrm>
              <a:off x="1025" y="1694"/>
              <a:ext cx="298"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a:solidFill>
                    <a:srgbClr val="000000"/>
                  </a:solidFill>
                </a:rPr>
                <a:t>o  END DATE</a:t>
              </a:r>
              <a:endParaRPr lang="en-US" altLang="zh-TW" sz="3600"/>
            </a:p>
          </p:txBody>
        </p:sp>
        <p:sp>
          <p:nvSpPr>
            <p:cNvPr id="116766" name="AutoShape 34"/>
            <p:cNvSpPr>
              <a:spLocks noChangeArrowheads="1"/>
            </p:cNvSpPr>
            <p:nvPr/>
          </p:nvSpPr>
          <p:spPr bwMode="auto">
            <a:xfrm>
              <a:off x="987" y="2242"/>
              <a:ext cx="705" cy="562"/>
            </a:xfrm>
            <a:prstGeom prst="roundRect">
              <a:avLst>
                <a:gd name="adj" fmla="val 6667"/>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116767" name="Rectangle 35"/>
            <p:cNvSpPr>
              <a:spLocks noChangeArrowheads="1"/>
            </p:cNvSpPr>
            <p:nvPr/>
          </p:nvSpPr>
          <p:spPr bwMode="auto">
            <a:xfrm>
              <a:off x="1025" y="2279"/>
              <a:ext cx="376"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POSITION</a:t>
              </a:r>
              <a:endParaRPr lang="en-US" altLang="zh-TW" sz="3600"/>
            </a:p>
          </p:txBody>
        </p:sp>
        <p:sp>
          <p:nvSpPr>
            <p:cNvPr id="116768" name="Rectangle 36"/>
            <p:cNvSpPr>
              <a:spLocks noChangeArrowheads="1"/>
            </p:cNvSpPr>
            <p:nvPr/>
          </p:nvSpPr>
          <p:spPr bwMode="auto">
            <a:xfrm>
              <a:off x="1025" y="2388"/>
              <a:ext cx="105"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a:solidFill>
                    <a:srgbClr val="000000"/>
                  </a:solidFill>
                </a:rPr>
                <a:t>#  ID</a:t>
              </a:r>
              <a:endParaRPr lang="en-US" altLang="zh-TW" sz="3600"/>
            </a:p>
          </p:txBody>
        </p:sp>
        <p:sp>
          <p:nvSpPr>
            <p:cNvPr id="116769" name="Rectangle 37"/>
            <p:cNvSpPr>
              <a:spLocks noChangeArrowheads="1"/>
            </p:cNvSpPr>
            <p:nvPr/>
          </p:nvSpPr>
          <p:spPr bwMode="auto">
            <a:xfrm>
              <a:off x="1025" y="2452"/>
              <a:ext cx="200"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a:solidFill>
                    <a:srgbClr val="000000"/>
                  </a:solidFill>
                </a:rPr>
                <a:t>o  NAME</a:t>
              </a:r>
              <a:endParaRPr lang="en-US" altLang="zh-TW" sz="3600"/>
            </a:p>
          </p:txBody>
        </p:sp>
        <p:sp>
          <p:nvSpPr>
            <p:cNvPr id="116770" name="AutoShape 38"/>
            <p:cNvSpPr>
              <a:spLocks noChangeArrowheads="1"/>
            </p:cNvSpPr>
            <p:nvPr/>
          </p:nvSpPr>
          <p:spPr bwMode="auto">
            <a:xfrm>
              <a:off x="3983" y="1983"/>
              <a:ext cx="548" cy="937"/>
            </a:xfrm>
            <a:prstGeom prst="roundRect">
              <a:avLst>
                <a:gd name="adj" fmla="val 6847"/>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116771" name="Rectangle 39"/>
            <p:cNvSpPr>
              <a:spLocks noChangeArrowheads="1"/>
            </p:cNvSpPr>
            <p:nvPr/>
          </p:nvSpPr>
          <p:spPr bwMode="auto">
            <a:xfrm>
              <a:off x="4021" y="2020"/>
              <a:ext cx="348"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ORGANI-</a:t>
              </a:r>
              <a:endParaRPr lang="en-US" altLang="zh-TW" sz="3600"/>
            </a:p>
          </p:txBody>
        </p:sp>
        <p:sp>
          <p:nvSpPr>
            <p:cNvPr id="116772" name="Rectangle 40"/>
            <p:cNvSpPr>
              <a:spLocks noChangeArrowheads="1"/>
            </p:cNvSpPr>
            <p:nvPr/>
          </p:nvSpPr>
          <p:spPr bwMode="auto">
            <a:xfrm>
              <a:off x="4021" y="2129"/>
              <a:ext cx="294"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ZATION</a:t>
              </a:r>
              <a:endParaRPr lang="en-US" altLang="zh-TW" sz="3600"/>
            </a:p>
          </p:txBody>
        </p:sp>
        <p:sp>
          <p:nvSpPr>
            <p:cNvPr id="116773" name="Rectangle 41"/>
            <p:cNvSpPr>
              <a:spLocks noChangeArrowheads="1"/>
            </p:cNvSpPr>
            <p:nvPr/>
          </p:nvSpPr>
          <p:spPr bwMode="auto">
            <a:xfrm>
              <a:off x="4021" y="2238"/>
              <a:ext cx="273"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a:solidFill>
                    <a:srgbClr val="000000"/>
                  </a:solidFill>
                </a:rPr>
                <a:t>o  PURPOSE</a:t>
              </a:r>
              <a:endParaRPr lang="en-US" altLang="zh-TW" sz="3600"/>
            </a:p>
          </p:txBody>
        </p:sp>
        <p:sp>
          <p:nvSpPr>
            <p:cNvPr id="116774" name="AutoShape 42"/>
            <p:cNvSpPr>
              <a:spLocks noChangeArrowheads="1"/>
            </p:cNvSpPr>
            <p:nvPr/>
          </p:nvSpPr>
          <p:spPr bwMode="auto">
            <a:xfrm>
              <a:off x="3987" y="1165"/>
              <a:ext cx="555" cy="660"/>
            </a:xfrm>
            <a:prstGeom prst="roundRect">
              <a:avLst>
                <a:gd name="adj" fmla="val 6755"/>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116775" name="Rectangle 43"/>
            <p:cNvSpPr>
              <a:spLocks noChangeArrowheads="1"/>
            </p:cNvSpPr>
            <p:nvPr/>
          </p:nvSpPr>
          <p:spPr bwMode="auto">
            <a:xfrm>
              <a:off x="4025" y="1203"/>
              <a:ext cx="326"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PERSON</a:t>
              </a:r>
              <a:endParaRPr lang="en-US" altLang="zh-TW" sz="3600"/>
            </a:p>
          </p:txBody>
        </p:sp>
        <p:sp>
          <p:nvSpPr>
            <p:cNvPr id="116776" name="Rectangle 44"/>
            <p:cNvSpPr>
              <a:spLocks noChangeArrowheads="1"/>
            </p:cNvSpPr>
            <p:nvPr/>
          </p:nvSpPr>
          <p:spPr bwMode="auto">
            <a:xfrm>
              <a:off x="4025" y="1312"/>
              <a:ext cx="346"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a:solidFill>
                    <a:srgbClr val="000000"/>
                  </a:solidFill>
                </a:rPr>
                <a:t>o  FIRST NAME</a:t>
              </a:r>
              <a:endParaRPr lang="en-US" altLang="zh-TW" sz="3600"/>
            </a:p>
          </p:txBody>
        </p:sp>
        <p:sp>
          <p:nvSpPr>
            <p:cNvPr id="116777" name="Rectangle 45"/>
            <p:cNvSpPr>
              <a:spLocks noChangeArrowheads="1"/>
            </p:cNvSpPr>
            <p:nvPr/>
          </p:nvSpPr>
          <p:spPr bwMode="auto">
            <a:xfrm>
              <a:off x="4025" y="1375"/>
              <a:ext cx="341"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a:solidFill>
                    <a:srgbClr val="000000"/>
                  </a:solidFill>
                </a:rPr>
                <a:t>o  BIRTH DATE</a:t>
              </a:r>
              <a:endParaRPr lang="en-US" altLang="zh-TW" sz="3600"/>
            </a:p>
          </p:txBody>
        </p:sp>
        <p:sp>
          <p:nvSpPr>
            <p:cNvPr id="116778" name="Rectangle 46"/>
            <p:cNvSpPr>
              <a:spLocks noChangeArrowheads="1"/>
            </p:cNvSpPr>
            <p:nvPr/>
          </p:nvSpPr>
          <p:spPr bwMode="auto">
            <a:xfrm>
              <a:off x="4025" y="1439"/>
              <a:ext cx="380"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a:solidFill>
                    <a:srgbClr val="000000"/>
                  </a:solidFill>
                </a:rPr>
                <a:t>o  CHARGE RATE</a:t>
              </a:r>
              <a:endParaRPr lang="en-US" altLang="zh-TW" sz="3600"/>
            </a:p>
          </p:txBody>
        </p:sp>
        <p:sp>
          <p:nvSpPr>
            <p:cNvPr id="116779" name="Line 47"/>
            <p:cNvSpPr>
              <a:spLocks noChangeShapeType="1"/>
            </p:cNvSpPr>
            <p:nvPr/>
          </p:nvSpPr>
          <p:spPr bwMode="auto">
            <a:xfrm>
              <a:off x="3233" y="985"/>
              <a:ext cx="315"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780" name="Line 48"/>
            <p:cNvSpPr>
              <a:spLocks noChangeShapeType="1"/>
            </p:cNvSpPr>
            <p:nvPr/>
          </p:nvSpPr>
          <p:spPr bwMode="auto">
            <a:xfrm>
              <a:off x="3571" y="9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781" name="Line 49"/>
            <p:cNvSpPr>
              <a:spLocks noChangeShapeType="1"/>
            </p:cNvSpPr>
            <p:nvPr/>
          </p:nvSpPr>
          <p:spPr bwMode="auto">
            <a:xfrm>
              <a:off x="3661" y="9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782" name="Line 50"/>
            <p:cNvSpPr>
              <a:spLocks noChangeShapeType="1"/>
            </p:cNvSpPr>
            <p:nvPr/>
          </p:nvSpPr>
          <p:spPr bwMode="auto">
            <a:xfrm>
              <a:off x="3751" y="9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783" name="Line 51"/>
            <p:cNvSpPr>
              <a:spLocks noChangeShapeType="1"/>
            </p:cNvSpPr>
            <p:nvPr/>
          </p:nvSpPr>
          <p:spPr bwMode="auto">
            <a:xfrm>
              <a:off x="3841" y="985"/>
              <a:ext cx="26"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784" name="Line 52"/>
            <p:cNvSpPr>
              <a:spLocks noChangeShapeType="1"/>
            </p:cNvSpPr>
            <p:nvPr/>
          </p:nvSpPr>
          <p:spPr bwMode="auto">
            <a:xfrm flipH="1" flipV="1">
              <a:off x="3233" y="967"/>
              <a:ext cx="57" cy="18"/>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785" name="Line 53"/>
            <p:cNvSpPr>
              <a:spLocks noChangeShapeType="1"/>
            </p:cNvSpPr>
            <p:nvPr/>
          </p:nvSpPr>
          <p:spPr bwMode="auto">
            <a:xfrm flipH="1">
              <a:off x="3233" y="985"/>
              <a:ext cx="57"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786" name="Line 54"/>
            <p:cNvSpPr>
              <a:spLocks noChangeShapeType="1"/>
            </p:cNvSpPr>
            <p:nvPr/>
          </p:nvSpPr>
          <p:spPr bwMode="auto">
            <a:xfrm flipH="1">
              <a:off x="3233" y="985"/>
              <a:ext cx="5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787" name="Rectangle 55"/>
            <p:cNvSpPr>
              <a:spLocks noChangeArrowheads="1"/>
            </p:cNvSpPr>
            <p:nvPr/>
          </p:nvSpPr>
          <p:spPr bwMode="auto">
            <a:xfrm>
              <a:off x="3271" y="880"/>
              <a:ext cx="121"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from</a:t>
              </a:r>
              <a:endParaRPr lang="en-US" altLang="zh-TW" sz="3600"/>
            </a:p>
          </p:txBody>
        </p:sp>
        <p:sp>
          <p:nvSpPr>
            <p:cNvPr id="116788" name="Rectangle 56"/>
            <p:cNvSpPr>
              <a:spLocks noChangeArrowheads="1"/>
            </p:cNvSpPr>
            <p:nvPr/>
          </p:nvSpPr>
          <p:spPr bwMode="auto">
            <a:xfrm>
              <a:off x="3503" y="1004"/>
              <a:ext cx="225"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parent in</a:t>
              </a:r>
              <a:endParaRPr lang="en-US" altLang="zh-TW" sz="3600"/>
            </a:p>
          </p:txBody>
        </p:sp>
        <p:sp>
          <p:nvSpPr>
            <p:cNvPr id="116789" name="Line 57"/>
            <p:cNvSpPr>
              <a:spLocks noChangeShapeType="1"/>
            </p:cNvSpPr>
            <p:nvPr/>
          </p:nvSpPr>
          <p:spPr bwMode="auto">
            <a:xfrm>
              <a:off x="3233" y="1233"/>
              <a:ext cx="315"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790" name="Line 58"/>
            <p:cNvSpPr>
              <a:spLocks noChangeShapeType="1"/>
            </p:cNvSpPr>
            <p:nvPr/>
          </p:nvSpPr>
          <p:spPr bwMode="auto">
            <a:xfrm>
              <a:off x="3571" y="123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791" name="Line 59"/>
            <p:cNvSpPr>
              <a:spLocks noChangeShapeType="1"/>
            </p:cNvSpPr>
            <p:nvPr/>
          </p:nvSpPr>
          <p:spPr bwMode="auto">
            <a:xfrm>
              <a:off x="3661" y="123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792" name="Line 60"/>
            <p:cNvSpPr>
              <a:spLocks noChangeShapeType="1"/>
            </p:cNvSpPr>
            <p:nvPr/>
          </p:nvSpPr>
          <p:spPr bwMode="auto">
            <a:xfrm>
              <a:off x="3751" y="123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793" name="Line 61"/>
            <p:cNvSpPr>
              <a:spLocks noChangeShapeType="1"/>
            </p:cNvSpPr>
            <p:nvPr/>
          </p:nvSpPr>
          <p:spPr bwMode="auto">
            <a:xfrm>
              <a:off x="3841" y="1233"/>
              <a:ext cx="26"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794" name="Line 62"/>
            <p:cNvSpPr>
              <a:spLocks noChangeShapeType="1"/>
            </p:cNvSpPr>
            <p:nvPr/>
          </p:nvSpPr>
          <p:spPr bwMode="auto">
            <a:xfrm flipH="1" flipV="1">
              <a:off x="3233" y="1214"/>
              <a:ext cx="57"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795" name="Line 63"/>
            <p:cNvSpPr>
              <a:spLocks noChangeShapeType="1"/>
            </p:cNvSpPr>
            <p:nvPr/>
          </p:nvSpPr>
          <p:spPr bwMode="auto">
            <a:xfrm flipH="1">
              <a:off x="3233" y="1233"/>
              <a:ext cx="57"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796" name="Line 64"/>
            <p:cNvSpPr>
              <a:spLocks noChangeShapeType="1"/>
            </p:cNvSpPr>
            <p:nvPr/>
          </p:nvSpPr>
          <p:spPr bwMode="auto">
            <a:xfrm flipH="1">
              <a:off x="3233" y="1233"/>
              <a:ext cx="5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797" name="Rectangle 65"/>
            <p:cNvSpPr>
              <a:spLocks noChangeArrowheads="1"/>
            </p:cNvSpPr>
            <p:nvPr/>
          </p:nvSpPr>
          <p:spPr bwMode="auto">
            <a:xfrm>
              <a:off x="3271" y="1128"/>
              <a:ext cx="53"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to</a:t>
              </a:r>
              <a:endParaRPr lang="en-US" altLang="zh-TW" sz="3600"/>
            </a:p>
          </p:txBody>
        </p:sp>
        <p:sp>
          <p:nvSpPr>
            <p:cNvPr id="116798" name="Rectangle 66"/>
            <p:cNvSpPr>
              <a:spLocks noChangeArrowheads="1"/>
            </p:cNvSpPr>
            <p:nvPr/>
          </p:nvSpPr>
          <p:spPr bwMode="auto">
            <a:xfrm>
              <a:off x="3552" y="1252"/>
              <a:ext cx="181"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child in</a:t>
              </a:r>
              <a:endParaRPr lang="en-US" altLang="zh-TW" sz="3600"/>
            </a:p>
          </p:txBody>
        </p:sp>
        <p:sp>
          <p:nvSpPr>
            <p:cNvPr id="116799" name="Line 105"/>
            <p:cNvSpPr>
              <a:spLocks noChangeShapeType="1"/>
            </p:cNvSpPr>
            <p:nvPr/>
          </p:nvSpPr>
          <p:spPr bwMode="auto">
            <a:xfrm flipV="1">
              <a:off x="1336" y="2152"/>
              <a:ext cx="0" cy="67"/>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00" name="Freeform 106"/>
            <p:cNvSpPr>
              <a:spLocks/>
            </p:cNvSpPr>
            <p:nvPr/>
          </p:nvSpPr>
          <p:spPr bwMode="auto">
            <a:xfrm>
              <a:off x="1336" y="1852"/>
              <a:ext cx="0" cy="277"/>
            </a:xfrm>
            <a:custGeom>
              <a:avLst/>
              <a:gdLst>
                <a:gd name="T0" fmla="*/ 2147483646 h 74"/>
                <a:gd name="T1" fmla="*/ 2147483646 h 74"/>
                <a:gd name="T2" fmla="*/ 0 h 74"/>
                <a:gd name="T3" fmla="*/ 0 60000 65536"/>
                <a:gd name="T4" fmla="*/ 0 60000 65536"/>
                <a:gd name="T5" fmla="*/ 0 60000 65536"/>
                <a:gd name="T6" fmla="*/ 0 h 74"/>
                <a:gd name="T7" fmla="*/ 74 h 74"/>
              </a:gdLst>
              <a:ahLst/>
              <a:cxnLst>
                <a:cxn ang="T3">
                  <a:pos x="0" y="T0"/>
                </a:cxn>
                <a:cxn ang="T4">
                  <a:pos x="0" y="T1"/>
                </a:cxn>
                <a:cxn ang="T5">
                  <a:pos x="0" y="T2"/>
                </a:cxn>
              </a:cxnLst>
              <a:rect l="0" t="T6" r="0" b="T7"/>
              <a:pathLst>
                <a:path h="74">
                  <a:moveTo>
                    <a:pt x="0" y="74"/>
                  </a:moveTo>
                  <a:lnTo>
                    <a:pt x="0" y="56"/>
                  </a:lnTo>
                  <a:lnTo>
                    <a:pt x="0" y="0"/>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16801" name="Line 107"/>
            <p:cNvSpPr>
              <a:spLocks noChangeShapeType="1"/>
            </p:cNvSpPr>
            <p:nvPr/>
          </p:nvSpPr>
          <p:spPr bwMode="auto">
            <a:xfrm flipH="1" flipV="1">
              <a:off x="1317" y="1852"/>
              <a:ext cx="19" cy="56"/>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02" name="Line 108"/>
            <p:cNvSpPr>
              <a:spLocks noChangeShapeType="1"/>
            </p:cNvSpPr>
            <p:nvPr/>
          </p:nvSpPr>
          <p:spPr bwMode="auto">
            <a:xfrm flipV="1">
              <a:off x="1336" y="1852"/>
              <a:ext cx="19" cy="56"/>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03" name="Line 109"/>
            <p:cNvSpPr>
              <a:spLocks noChangeShapeType="1"/>
            </p:cNvSpPr>
            <p:nvPr/>
          </p:nvSpPr>
          <p:spPr bwMode="auto">
            <a:xfrm flipV="1">
              <a:off x="1336" y="1852"/>
              <a:ext cx="0" cy="56"/>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04" name="Rectangle 110"/>
            <p:cNvSpPr>
              <a:spLocks noChangeArrowheads="1"/>
            </p:cNvSpPr>
            <p:nvPr/>
          </p:nvSpPr>
          <p:spPr bwMode="auto">
            <a:xfrm>
              <a:off x="1002" y="2118"/>
              <a:ext cx="223"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object of</a:t>
              </a:r>
              <a:endParaRPr lang="en-US" altLang="zh-TW" sz="3600"/>
            </a:p>
          </p:txBody>
        </p:sp>
        <p:sp>
          <p:nvSpPr>
            <p:cNvPr id="116805" name="Rectangle 111"/>
            <p:cNvSpPr>
              <a:spLocks noChangeArrowheads="1"/>
            </p:cNvSpPr>
            <p:nvPr/>
          </p:nvSpPr>
          <p:spPr bwMode="auto">
            <a:xfrm>
              <a:off x="1355" y="1889"/>
              <a:ext cx="53"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to</a:t>
              </a:r>
              <a:endParaRPr lang="en-US" altLang="zh-TW" sz="3600"/>
            </a:p>
          </p:txBody>
        </p:sp>
        <p:sp>
          <p:nvSpPr>
            <p:cNvPr id="116806" name="Line 112"/>
            <p:cNvSpPr>
              <a:spLocks noChangeShapeType="1"/>
            </p:cNvSpPr>
            <p:nvPr/>
          </p:nvSpPr>
          <p:spPr bwMode="auto">
            <a:xfrm>
              <a:off x="1692" y="2523"/>
              <a:ext cx="1144"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07" name="Line 113"/>
            <p:cNvSpPr>
              <a:spLocks noChangeShapeType="1"/>
            </p:cNvSpPr>
            <p:nvPr/>
          </p:nvSpPr>
          <p:spPr bwMode="auto">
            <a:xfrm>
              <a:off x="285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08" name="Line 114"/>
            <p:cNvSpPr>
              <a:spLocks noChangeShapeType="1"/>
            </p:cNvSpPr>
            <p:nvPr/>
          </p:nvSpPr>
          <p:spPr bwMode="auto">
            <a:xfrm>
              <a:off x="294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09" name="Line 115"/>
            <p:cNvSpPr>
              <a:spLocks noChangeShapeType="1"/>
            </p:cNvSpPr>
            <p:nvPr/>
          </p:nvSpPr>
          <p:spPr bwMode="auto">
            <a:xfrm>
              <a:off x="303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10" name="Line 116"/>
            <p:cNvSpPr>
              <a:spLocks noChangeShapeType="1"/>
            </p:cNvSpPr>
            <p:nvPr/>
          </p:nvSpPr>
          <p:spPr bwMode="auto">
            <a:xfrm>
              <a:off x="312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11" name="Line 117"/>
            <p:cNvSpPr>
              <a:spLocks noChangeShapeType="1"/>
            </p:cNvSpPr>
            <p:nvPr/>
          </p:nvSpPr>
          <p:spPr bwMode="auto">
            <a:xfrm>
              <a:off x="321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12" name="Line 118"/>
            <p:cNvSpPr>
              <a:spLocks noChangeShapeType="1"/>
            </p:cNvSpPr>
            <p:nvPr/>
          </p:nvSpPr>
          <p:spPr bwMode="auto">
            <a:xfrm>
              <a:off x="330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13" name="Line 119"/>
            <p:cNvSpPr>
              <a:spLocks noChangeShapeType="1"/>
            </p:cNvSpPr>
            <p:nvPr/>
          </p:nvSpPr>
          <p:spPr bwMode="auto">
            <a:xfrm>
              <a:off x="339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14" name="Line 120"/>
            <p:cNvSpPr>
              <a:spLocks noChangeShapeType="1"/>
            </p:cNvSpPr>
            <p:nvPr/>
          </p:nvSpPr>
          <p:spPr bwMode="auto">
            <a:xfrm>
              <a:off x="348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15" name="Line 121"/>
            <p:cNvSpPr>
              <a:spLocks noChangeShapeType="1"/>
            </p:cNvSpPr>
            <p:nvPr/>
          </p:nvSpPr>
          <p:spPr bwMode="auto">
            <a:xfrm>
              <a:off x="357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16" name="Line 122"/>
            <p:cNvSpPr>
              <a:spLocks noChangeShapeType="1"/>
            </p:cNvSpPr>
            <p:nvPr/>
          </p:nvSpPr>
          <p:spPr bwMode="auto">
            <a:xfrm>
              <a:off x="366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17" name="Line 123"/>
            <p:cNvSpPr>
              <a:spLocks noChangeShapeType="1"/>
            </p:cNvSpPr>
            <p:nvPr/>
          </p:nvSpPr>
          <p:spPr bwMode="auto">
            <a:xfrm>
              <a:off x="375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18" name="Line 124"/>
            <p:cNvSpPr>
              <a:spLocks noChangeShapeType="1"/>
            </p:cNvSpPr>
            <p:nvPr/>
          </p:nvSpPr>
          <p:spPr bwMode="auto">
            <a:xfrm>
              <a:off x="384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19" name="Line 125"/>
            <p:cNvSpPr>
              <a:spLocks noChangeShapeType="1"/>
            </p:cNvSpPr>
            <p:nvPr/>
          </p:nvSpPr>
          <p:spPr bwMode="auto">
            <a:xfrm>
              <a:off x="3938" y="2523"/>
              <a:ext cx="45"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20" name="Line 126"/>
            <p:cNvSpPr>
              <a:spLocks noChangeShapeType="1"/>
            </p:cNvSpPr>
            <p:nvPr/>
          </p:nvSpPr>
          <p:spPr bwMode="auto">
            <a:xfrm flipH="1" flipV="1">
              <a:off x="1692" y="2504"/>
              <a:ext cx="56"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21" name="Line 127"/>
            <p:cNvSpPr>
              <a:spLocks noChangeShapeType="1"/>
            </p:cNvSpPr>
            <p:nvPr/>
          </p:nvSpPr>
          <p:spPr bwMode="auto">
            <a:xfrm flipH="1">
              <a:off x="1692" y="2523"/>
              <a:ext cx="56"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22" name="Line 128"/>
            <p:cNvSpPr>
              <a:spLocks noChangeShapeType="1"/>
            </p:cNvSpPr>
            <p:nvPr/>
          </p:nvSpPr>
          <p:spPr bwMode="auto">
            <a:xfrm flipH="1">
              <a:off x="1692" y="2523"/>
              <a:ext cx="56"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23" name="Rectangle 129"/>
            <p:cNvSpPr>
              <a:spLocks noChangeArrowheads="1"/>
            </p:cNvSpPr>
            <p:nvPr/>
          </p:nvSpPr>
          <p:spPr bwMode="auto">
            <a:xfrm>
              <a:off x="1730" y="2418"/>
              <a:ext cx="268"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defined by</a:t>
              </a:r>
              <a:endParaRPr lang="en-US" altLang="zh-TW" sz="3600"/>
            </a:p>
          </p:txBody>
        </p:sp>
        <p:sp>
          <p:nvSpPr>
            <p:cNvPr id="116824" name="Rectangle 130"/>
            <p:cNvSpPr>
              <a:spLocks noChangeArrowheads="1"/>
            </p:cNvSpPr>
            <p:nvPr/>
          </p:nvSpPr>
          <p:spPr bwMode="auto">
            <a:xfrm>
              <a:off x="3601" y="2542"/>
              <a:ext cx="243"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definer of</a:t>
              </a:r>
              <a:endParaRPr lang="en-US" altLang="zh-TW" sz="3600"/>
            </a:p>
          </p:txBody>
        </p:sp>
        <p:sp>
          <p:nvSpPr>
            <p:cNvPr id="116825" name="Line 131"/>
            <p:cNvSpPr>
              <a:spLocks noChangeShapeType="1"/>
            </p:cNvSpPr>
            <p:nvPr/>
          </p:nvSpPr>
          <p:spPr bwMode="auto">
            <a:xfrm flipH="1">
              <a:off x="3897" y="1717"/>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26" name="Line 132"/>
            <p:cNvSpPr>
              <a:spLocks noChangeShapeType="1"/>
            </p:cNvSpPr>
            <p:nvPr/>
          </p:nvSpPr>
          <p:spPr bwMode="auto">
            <a:xfrm flipH="1">
              <a:off x="3807" y="1717"/>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27" name="Line 133"/>
            <p:cNvSpPr>
              <a:spLocks noChangeShapeType="1"/>
            </p:cNvSpPr>
            <p:nvPr/>
          </p:nvSpPr>
          <p:spPr bwMode="auto">
            <a:xfrm flipH="1">
              <a:off x="3717" y="1717"/>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28" name="Freeform 134"/>
            <p:cNvSpPr>
              <a:spLocks/>
            </p:cNvSpPr>
            <p:nvPr/>
          </p:nvSpPr>
          <p:spPr bwMode="auto">
            <a:xfrm>
              <a:off x="3357" y="1713"/>
              <a:ext cx="338" cy="4"/>
            </a:xfrm>
            <a:custGeom>
              <a:avLst/>
              <a:gdLst>
                <a:gd name="T0" fmla="*/ 2147483646 w 90"/>
                <a:gd name="T1" fmla="*/ 2147483646 h 1"/>
                <a:gd name="T2" fmla="*/ 2147483646 w 90"/>
                <a:gd name="T3" fmla="*/ 2147483646 h 1"/>
                <a:gd name="T4" fmla="*/ 0 w 90"/>
                <a:gd name="T5" fmla="*/ 0 h 1"/>
                <a:gd name="T6" fmla="*/ 0 60000 65536"/>
                <a:gd name="T7" fmla="*/ 0 60000 65536"/>
                <a:gd name="T8" fmla="*/ 0 60000 65536"/>
                <a:gd name="T9" fmla="*/ 0 w 90"/>
                <a:gd name="T10" fmla="*/ 0 h 1"/>
                <a:gd name="T11" fmla="*/ 90 w 90"/>
                <a:gd name="T12" fmla="*/ 1 h 1"/>
              </a:gdLst>
              <a:ahLst/>
              <a:cxnLst>
                <a:cxn ang="T6">
                  <a:pos x="T0" y="T1"/>
                </a:cxn>
                <a:cxn ang="T7">
                  <a:pos x="T2" y="T3"/>
                </a:cxn>
                <a:cxn ang="T8">
                  <a:pos x="T4" y="T5"/>
                </a:cxn>
              </a:cxnLst>
              <a:rect l="T9" t="T10" r="T11" b="T12"/>
              <a:pathLst>
                <a:path w="90" h="1">
                  <a:moveTo>
                    <a:pt x="90" y="1"/>
                  </a:moveTo>
                  <a:lnTo>
                    <a:pt x="84" y="1"/>
                  </a:lnTo>
                  <a:lnTo>
                    <a:pt x="0" y="0"/>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16829" name="Line 135"/>
            <p:cNvSpPr>
              <a:spLocks noChangeShapeType="1"/>
            </p:cNvSpPr>
            <p:nvPr/>
          </p:nvSpPr>
          <p:spPr bwMode="auto">
            <a:xfrm flipH="1" flipV="1">
              <a:off x="3357" y="1694"/>
              <a:ext cx="53"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30" name="Line 136"/>
            <p:cNvSpPr>
              <a:spLocks noChangeShapeType="1"/>
            </p:cNvSpPr>
            <p:nvPr/>
          </p:nvSpPr>
          <p:spPr bwMode="auto">
            <a:xfrm flipH="1">
              <a:off x="3357" y="1713"/>
              <a:ext cx="53"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31" name="Line 137"/>
            <p:cNvSpPr>
              <a:spLocks noChangeShapeType="1"/>
            </p:cNvSpPr>
            <p:nvPr/>
          </p:nvSpPr>
          <p:spPr bwMode="auto">
            <a:xfrm flipH="1">
              <a:off x="3357" y="1713"/>
              <a:ext cx="53"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32" name="Rectangle 138"/>
            <p:cNvSpPr>
              <a:spLocks noChangeArrowheads="1"/>
            </p:cNvSpPr>
            <p:nvPr/>
          </p:nvSpPr>
          <p:spPr bwMode="auto">
            <a:xfrm>
              <a:off x="3541" y="1724"/>
              <a:ext cx="314"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employed in</a:t>
              </a:r>
              <a:endParaRPr lang="en-US" altLang="zh-TW" sz="3600"/>
            </a:p>
          </p:txBody>
        </p:sp>
        <p:sp>
          <p:nvSpPr>
            <p:cNvPr id="116833" name="Rectangle 139"/>
            <p:cNvSpPr>
              <a:spLocks noChangeArrowheads="1"/>
            </p:cNvSpPr>
            <p:nvPr/>
          </p:nvSpPr>
          <p:spPr bwMode="auto">
            <a:xfrm>
              <a:off x="3395" y="1608"/>
              <a:ext cx="62"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by</a:t>
              </a:r>
              <a:endParaRPr lang="en-US" altLang="zh-TW" sz="3600"/>
            </a:p>
          </p:txBody>
        </p:sp>
        <p:sp>
          <p:nvSpPr>
            <p:cNvPr id="116834" name="Line 140"/>
            <p:cNvSpPr>
              <a:spLocks noChangeShapeType="1"/>
            </p:cNvSpPr>
            <p:nvPr/>
          </p:nvSpPr>
          <p:spPr bwMode="auto">
            <a:xfrm>
              <a:off x="3357" y="2185"/>
              <a:ext cx="311"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35" name="Line 141"/>
            <p:cNvSpPr>
              <a:spLocks noChangeShapeType="1"/>
            </p:cNvSpPr>
            <p:nvPr/>
          </p:nvSpPr>
          <p:spPr bwMode="auto">
            <a:xfrm>
              <a:off x="3691" y="21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36" name="Line 142"/>
            <p:cNvSpPr>
              <a:spLocks noChangeShapeType="1"/>
            </p:cNvSpPr>
            <p:nvPr/>
          </p:nvSpPr>
          <p:spPr bwMode="auto">
            <a:xfrm>
              <a:off x="3781" y="21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37" name="Line 143"/>
            <p:cNvSpPr>
              <a:spLocks noChangeShapeType="1"/>
            </p:cNvSpPr>
            <p:nvPr/>
          </p:nvSpPr>
          <p:spPr bwMode="auto">
            <a:xfrm>
              <a:off x="3871" y="21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38" name="Line 144"/>
            <p:cNvSpPr>
              <a:spLocks noChangeShapeType="1"/>
            </p:cNvSpPr>
            <p:nvPr/>
          </p:nvSpPr>
          <p:spPr bwMode="auto">
            <a:xfrm>
              <a:off x="3961" y="2185"/>
              <a:ext cx="22"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39" name="Line 145"/>
            <p:cNvSpPr>
              <a:spLocks noChangeShapeType="1"/>
            </p:cNvSpPr>
            <p:nvPr/>
          </p:nvSpPr>
          <p:spPr bwMode="auto">
            <a:xfrm flipH="1" flipV="1">
              <a:off x="3357" y="2167"/>
              <a:ext cx="56" cy="18"/>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40" name="Line 146"/>
            <p:cNvSpPr>
              <a:spLocks noChangeShapeType="1"/>
            </p:cNvSpPr>
            <p:nvPr/>
          </p:nvSpPr>
          <p:spPr bwMode="auto">
            <a:xfrm flipH="1">
              <a:off x="3357" y="2185"/>
              <a:ext cx="56"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41" name="Line 147"/>
            <p:cNvSpPr>
              <a:spLocks noChangeShapeType="1"/>
            </p:cNvSpPr>
            <p:nvPr/>
          </p:nvSpPr>
          <p:spPr bwMode="auto">
            <a:xfrm flipH="1">
              <a:off x="3357" y="2185"/>
              <a:ext cx="56"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42" name="Rectangle 148"/>
            <p:cNvSpPr>
              <a:spLocks noChangeArrowheads="1"/>
            </p:cNvSpPr>
            <p:nvPr/>
          </p:nvSpPr>
          <p:spPr bwMode="auto">
            <a:xfrm>
              <a:off x="3395" y="2080"/>
              <a:ext cx="107"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with</a:t>
              </a:r>
              <a:endParaRPr lang="en-US" altLang="zh-TW" sz="3600"/>
            </a:p>
          </p:txBody>
        </p:sp>
        <p:sp>
          <p:nvSpPr>
            <p:cNvPr id="116843" name="Rectangle 149"/>
            <p:cNvSpPr>
              <a:spLocks noChangeArrowheads="1"/>
            </p:cNvSpPr>
            <p:nvPr/>
          </p:nvSpPr>
          <p:spPr bwMode="auto">
            <a:xfrm>
              <a:off x="3556" y="2193"/>
              <a:ext cx="300"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employer in</a:t>
              </a:r>
              <a:endParaRPr lang="en-US" altLang="zh-TW" sz="3600"/>
            </a:p>
          </p:txBody>
        </p:sp>
        <p:sp>
          <p:nvSpPr>
            <p:cNvPr id="116844" name="Line 150"/>
            <p:cNvSpPr>
              <a:spLocks noChangeShapeType="1"/>
            </p:cNvSpPr>
            <p:nvPr/>
          </p:nvSpPr>
          <p:spPr bwMode="auto">
            <a:xfrm flipH="1">
              <a:off x="2566" y="174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45" name="Line 151"/>
            <p:cNvSpPr>
              <a:spLocks noChangeShapeType="1"/>
            </p:cNvSpPr>
            <p:nvPr/>
          </p:nvSpPr>
          <p:spPr bwMode="auto">
            <a:xfrm flipH="1">
              <a:off x="2476" y="174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46" name="Line 152"/>
            <p:cNvSpPr>
              <a:spLocks noChangeShapeType="1"/>
            </p:cNvSpPr>
            <p:nvPr/>
          </p:nvSpPr>
          <p:spPr bwMode="auto">
            <a:xfrm flipH="1">
              <a:off x="2386" y="174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47" name="Freeform 153"/>
            <p:cNvSpPr>
              <a:spLocks/>
            </p:cNvSpPr>
            <p:nvPr/>
          </p:nvSpPr>
          <p:spPr bwMode="auto">
            <a:xfrm>
              <a:off x="1973" y="1743"/>
              <a:ext cx="390" cy="0"/>
            </a:xfrm>
            <a:custGeom>
              <a:avLst/>
              <a:gdLst>
                <a:gd name="T0" fmla="*/ 2147483646 w 104"/>
                <a:gd name="T1" fmla="*/ 2147483646 w 104"/>
                <a:gd name="T2" fmla="*/ 0 w 104"/>
                <a:gd name="T3" fmla="*/ 0 60000 65536"/>
                <a:gd name="T4" fmla="*/ 0 60000 65536"/>
                <a:gd name="T5" fmla="*/ 0 60000 65536"/>
                <a:gd name="T6" fmla="*/ 0 w 104"/>
                <a:gd name="T7" fmla="*/ 104 w 104"/>
              </a:gdLst>
              <a:ahLst/>
              <a:cxnLst>
                <a:cxn ang="T3">
                  <a:pos x="T0" y="0"/>
                </a:cxn>
                <a:cxn ang="T4">
                  <a:pos x="T1" y="0"/>
                </a:cxn>
                <a:cxn ang="T5">
                  <a:pos x="T2" y="0"/>
                </a:cxn>
              </a:cxnLst>
              <a:rect l="T6" t="0" r="T7" b="0"/>
              <a:pathLst>
                <a:path w="104">
                  <a:moveTo>
                    <a:pt x="104" y="0"/>
                  </a:moveTo>
                  <a:lnTo>
                    <a:pt x="91" y="0"/>
                  </a:lnTo>
                  <a:lnTo>
                    <a:pt x="0" y="0"/>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16848" name="Line 154"/>
            <p:cNvSpPr>
              <a:spLocks noChangeShapeType="1"/>
            </p:cNvSpPr>
            <p:nvPr/>
          </p:nvSpPr>
          <p:spPr bwMode="auto">
            <a:xfrm flipH="1" flipV="1">
              <a:off x="1973" y="1724"/>
              <a:ext cx="57"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49" name="Line 155"/>
            <p:cNvSpPr>
              <a:spLocks noChangeShapeType="1"/>
            </p:cNvSpPr>
            <p:nvPr/>
          </p:nvSpPr>
          <p:spPr bwMode="auto">
            <a:xfrm flipH="1">
              <a:off x="1973" y="1743"/>
              <a:ext cx="57"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50" name="Line 156"/>
            <p:cNvSpPr>
              <a:spLocks noChangeShapeType="1"/>
            </p:cNvSpPr>
            <p:nvPr/>
          </p:nvSpPr>
          <p:spPr bwMode="auto">
            <a:xfrm flipH="1">
              <a:off x="1973" y="1743"/>
              <a:ext cx="5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16851" name="Rectangle 157"/>
            <p:cNvSpPr>
              <a:spLocks noChangeArrowheads="1"/>
            </p:cNvSpPr>
            <p:nvPr/>
          </p:nvSpPr>
          <p:spPr bwMode="auto">
            <a:xfrm>
              <a:off x="2251" y="1762"/>
              <a:ext cx="232"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source of</a:t>
              </a:r>
              <a:endParaRPr lang="en-US" altLang="zh-TW" sz="3600"/>
            </a:p>
          </p:txBody>
        </p:sp>
        <p:sp>
          <p:nvSpPr>
            <p:cNvPr id="116852" name="Rectangle 158"/>
            <p:cNvSpPr>
              <a:spLocks noChangeArrowheads="1"/>
            </p:cNvSpPr>
            <p:nvPr/>
          </p:nvSpPr>
          <p:spPr bwMode="auto">
            <a:xfrm>
              <a:off x="2011" y="1623"/>
              <a:ext cx="51"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of</a:t>
              </a:r>
              <a:endParaRPr lang="en-US" altLang="zh-TW" sz="3600"/>
            </a:p>
          </p:txBody>
        </p:sp>
      </p:grpSp>
      <p:sp>
        <p:nvSpPr>
          <p:cNvPr id="128" name="Oval 160"/>
          <p:cNvSpPr>
            <a:spLocks noChangeArrowheads="1"/>
          </p:cNvSpPr>
          <p:nvPr/>
        </p:nvSpPr>
        <p:spPr bwMode="auto">
          <a:xfrm>
            <a:off x="5195888" y="2720975"/>
            <a:ext cx="3570287" cy="1558925"/>
          </a:xfrm>
          <a:prstGeom prst="ellipse">
            <a:avLst/>
          </a:prstGeom>
          <a:noFill/>
          <a:ln w="38100">
            <a:solidFill>
              <a:schemeClr val="accent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
        <p:nvSpPr>
          <p:cNvPr id="129" name="Oval 161"/>
          <p:cNvSpPr>
            <a:spLocks noChangeArrowheads="1"/>
          </p:cNvSpPr>
          <p:nvPr/>
        </p:nvSpPr>
        <p:spPr bwMode="auto">
          <a:xfrm>
            <a:off x="6075363" y="3962400"/>
            <a:ext cx="5940425" cy="3175000"/>
          </a:xfrm>
          <a:prstGeom prst="ellipse">
            <a:avLst/>
          </a:prstGeom>
          <a:noFill/>
          <a:ln w="38100">
            <a:solidFill>
              <a:schemeClr val="accent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
        <p:nvSpPr>
          <p:cNvPr id="130" name="Oval 162"/>
          <p:cNvSpPr>
            <a:spLocks noChangeArrowheads="1"/>
          </p:cNvSpPr>
          <p:nvPr/>
        </p:nvSpPr>
        <p:spPr bwMode="auto">
          <a:xfrm>
            <a:off x="1479550" y="3778250"/>
            <a:ext cx="3751263" cy="4584700"/>
          </a:xfrm>
          <a:prstGeom prst="ellipse">
            <a:avLst/>
          </a:prstGeom>
          <a:noFill/>
          <a:ln w="38100">
            <a:solidFill>
              <a:schemeClr val="accent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animBg="1"/>
      <p:bldP spid="129" grpId="0" animBg="1"/>
      <p:bldP spid="130"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18787"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18788"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18789"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18790"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18791"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18792"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93"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A3CE4E4C-08BB-4FAA-A134-DBFB784A17E9}" type="slidenum">
              <a:rPr lang="en-US" altLang="zh-TW" smtClean="0">
                <a:solidFill>
                  <a:srgbClr val="FFFFFF"/>
                </a:solidFill>
              </a:rPr>
              <a:pPr>
                <a:spcBef>
                  <a:spcPct val="0"/>
                </a:spcBef>
                <a:buFontTx/>
                <a:buNone/>
              </a:pPr>
              <a:t>55</a:t>
            </a:fld>
            <a:endParaRPr lang="zh-TW" altLang="en-US" smtClean="0"/>
          </a:p>
        </p:txBody>
      </p:sp>
      <p:sp>
        <p:nvSpPr>
          <p:cNvPr id="2" name="矩形 1"/>
          <p:cNvSpPr/>
          <p:nvPr/>
        </p:nvSpPr>
        <p:spPr>
          <a:xfrm>
            <a:off x="1885950" y="2146300"/>
            <a:ext cx="9569450" cy="32639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marL="571500" indent="-571500" eaLnBrk="1" hangingPunct="1">
              <a:spcBef>
                <a:spcPts val="600"/>
              </a:spcBef>
              <a:spcAft>
                <a:spcPts val="600"/>
              </a:spcAft>
              <a:buFont typeface="Wingdings" panose="05000000000000000000" pitchFamily="2" charset="2"/>
              <a:buChar char="ü"/>
              <a:defRPr/>
            </a:pP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常見的</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Pattern</a:t>
            </a:r>
          </a:p>
          <a:p>
            <a:pPr marL="1028700" lvl="1" indent="-571500" eaLnBrk="1" hangingPunct="1">
              <a:spcBef>
                <a:spcPts val="600"/>
              </a:spcBef>
              <a:spcAft>
                <a:spcPts val="600"/>
              </a:spcAft>
              <a:buFont typeface="Wingdings" panose="05000000000000000000" pitchFamily="2" charset="2"/>
              <a:buChar char="p"/>
              <a:defRPr/>
            </a:pP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People &amp; Organization</a:t>
            </a:r>
          </a:p>
          <a:p>
            <a:pPr marL="1028700" lvl="1" indent="-571500" eaLnBrk="1" hangingPunct="1">
              <a:spcBef>
                <a:spcPts val="600"/>
              </a:spcBef>
              <a:spcAft>
                <a:spcPts val="600"/>
              </a:spcAft>
              <a:buFont typeface="Wingdings" panose="05000000000000000000" pitchFamily="2" charset="2"/>
              <a:buChar char="p"/>
              <a:defRPr/>
            </a:pP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Recursive</a:t>
            </a:r>
          </a:p>
          <a:p>
            <a:pPr marL="1028700" lvl="1" indent="-571500" eaLnBrk="1" hangingPunct="1">
              <a:spcBef>
                <a:spcPts val="600"/>
              </a:spcBef>
              <a:spcAft>
                <a:spcPts val="600"/>
              </a:spcAft>
              <a:buFont typeface="Wingdings" panose="05000000000000000000" pitchFamily="2" charset="2"/>
              <a:buChar char="p"/>
              <a:defRPr/>
            </a:pPr>
            <a:r>
              <a:rPr lang="en-US" altLang="zh-TW" sz="36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Party Role</a:t>
            </a:r>
          </a:p>
        </p:txBody>
      </p:sp>
      <p:sp>
        <p:nvSpPr>
          <p:cNvPr id="118795"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latin typeface="標楷體" panose="03000509000000000000" pitchFamily="65" charset="-120"/>
                <a:ea typeface="標楷體" panose="03000509000000000000" pitchFamily="65" charset="-120"/>
              </a:rPr>
              <a:t>語意</a:t>
            </a:r>
            <a:endParaRPr lang="zh-TW" altLang="en-US">
              <a:latin typeface="標楷體" panose="03000509000000000000" pitchFamily="65" charset="-120"/>
              <a:ea typeface="標楷體" panose="03000509000000000000" pitchFamily="65" charset="-120"/>
            </a:endParaRPr>
          </a:p>
        </p:txBody>
      </p:sp>
    </p:spTree>
  </p:cSld>
  <p:clrMapOvr>
    <a:masterClrMapping/>
  </p:clrMapOvr>
  <p:transition spd="slow">
    <p:push/>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20835"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20836"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20837"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20838"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20839"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20840"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41"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64292AEA-D37A-4562-BD69-289846E6B83C}" type="slidenum">
              <a:rPr lang="en-US" altLang="zh-TW" smtClean="0">
                <a:solidFill>
                  <a:srgbClr val="FFFFFF"/>
                </a:solidFill>
              </a:rPr>
              <a:pPr>
                <a:spcBef>
                  <a:spcPct val="0"/>
                </a:spcBef>
                <a:buFontTx/>
                <a:buNone/>
              </a:pPr>
              <a:t>56</a:t>
            </a:fld>
            <a:endParaRPr lang="zh-TW" altLang="en-US" smtClean="0"/>
          </a:p>
        </p:txBody>
      </p:sp>
      <p:sp>
        <p:nvSpPr>
          <p:cNvPr id="120842"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cs typeface="Times New Roman" panose="02020603050405020304" pitchFamily="18" charset="0"/>
              </a:rPr>
              <a:t>語意</a:t>
            </a:r>
            <a:r>
              <a:rPr lang="en-US" altLang="zh-TW" sz="4800">
                <a:cs typeface="Times New Roman" panose="02020603050405020304" pitchFamily="18" charset="0"/>
              </a:rPr>
              <a:t>-Party Role</a:t>
            </a:r>
            <a:endParaRPr lang="zh-TW" altLang="en-US">
              <a:cs typeface="Times New Roman" panose="02020603050405020304" pitchFamily="18" charset="0"/>
            </a:endParaRPr>
          </a:p>
        </p:txBody>
      </p:sp>
      <p:pic>
        <p:nvPicPr>
          <p:cNvPr id="120843" name="圖片 1"/>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76413" y="2055813"/>
            <a:ext cx="10048875" cy="232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圖片 2"/>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70063" y="4367213"/>
            <a:ext cx="10048875" cy="538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22883"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22884"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22885"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22886"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22887"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22888"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9"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EDD8F723-E36C-4B21-9AA2-3C062D326749}" type="slidenum">
              <a:rPr lang="en-US" altLang="zh-TW" smtClean="0">
                <a:solidFill>
                  <a:srgbClr val="FFFFFF"/>
                </a:solidFill>
              </a:rPr>
              <a:pPr>
                <a:spcBef>
                  <a:spcPct val="0"/>
                </a:spcBef>
                <a:buFontTx/>
                <a:buNone/>
              </a:pPr>
              <a:t>57</a:t>
            </a:fld>
            <a:endParaRPr lang="zh-TW" altLang="en-US" smtClean="0"/>
          </a:p>
        </p:txBody>
      </p:sp>
      <p:sp>
        <p:nvSpPr>
          <p:cNvPr id="122890"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cs typeface="Times New Roman" panose="02020603050405020304" pitchFamily="18" charset="0"/>
              </a:rPr>
              <a:t>語意</a:t>
            </a:r>
            <a:r>
              <a:rPr lang="en-US" altLang="zh-TW" sz="4800">
                <a:cs typeface="Times New Roman" panose="02020603050405020304" pitchFamily="18" charset="0"/>
              </a:rPr>
              <a:t>-Party Role</a:t>
            </a:r>
            <a:endParaRPr lang="zh-TW" altLang="en-US">
              <a:cs typeface="Times New Roman" panose="02020603050405020304" pitchFamily="18" charset="0"/>
            </a:endParaRPr>
          </a:p>
        </p:txBody>
      </p:sp>
      <p:pic>
        <p:nvPicPr>
          <p:cNvPr id="122891" name="圖片 2"/>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92275" y="2944813"/>
            <a:ext cx="9945688" cy="511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24931"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24932"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24933"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24934"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24935"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24936"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937"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871372D9-FC0F-49B6-AC1B-01C5135350D7}" type="slidenum">
              <a:rPr lang="en-US" altLang="zh-TW" smtClean="0">
                <a:solidFill>
                  <a:srgbClr val="FFFFFF"/>
                </a:solidFill>
              </a:rPr>
              <a:pPr>
                <a:spcBef>
                  <a:spcPct val="0"/>
                </a:spcBef>
                <a:buFontTx/>
                <a:buNone/>
              </a:pPr>
              <a:t>58</a:t>
            </a:fld>
            <a:endParaRPr lang="zh-TW" altLang="en-US" smtClean="0"/>
          </a:p>
        </p:txBody>
      </p:sp>
      <p:sp>
        <p:nvSpPr>
          <p:cNvPr id="124938" name="Rectangle 4"/>
          <p:cNvSpPr>
            <a:spLocks noGrp="1" noChangeArrowheads="1"/>
          </p:cNvSpPr>
          <p:nvPr>
            <p:ph type="title"/>
          </p:nvPr>
        </p:nvSpPr>
        <p:spPr>
          <a:xfrm>
            <a:off x="5095875" y="4189413"/>
            <a:ext cx="3276600" cy="919162"/>
          </a:xfrm>
        </p:spPr>
        <p:txBody>
          <a:bodyPr/>
          <a:lstStyle/>
          <a:p>
            <a:pPr eaLnBrk="1" hangingPunct="1"/>
            <a:r>
              <a:rPr lang="zh-TW" altLang="en-US" sz="5400" smtClean="0"/>
              <a:t>小試身手</a:t>
            </a:r>
          </a:p>
        </p:txBody>
      </p:sp>
      <p:pic>
        <p:nvPicPr>
          <p:cNvPr id="13" name="Picture 5" descr="MCj0429539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59800" y="4649788"/>
            <a:ext cx="2166938" cy="324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MCj0429533000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50200" y="963613"/>
            <a:ext cx="3059113" cy="327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7" descr="MCj04295350000[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24138" y="4876800"/>
            <a:ext cx="2471737" cy="327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8" descr="MCj04295410000[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44800" y="1000125"/>
            <a:ext cx="1736725" cy="32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par>
                                <p:cTn id="8" presetID="9"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dissolve">
                                      <p:cBhvr>
                                        <p:cTn id="10" dur="500"/>
                                        <p:tgtEl>
                                          <p:spTgt spid="14"/>
                                        </p:tgtEl>
                                      </p:cBhvr>
                                    </p:animEffect>
                                  </p:childTnLst>
                                </p:cTn>
                              </p:par>
                              <p:par>
                                <p:cTn id="11" presetID="9"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dissolve">
                                      <p:cBhvr>
                                        <p:cTn id="13" dur="500"/>
                                        <p:tgtEl>
                                          <p:spTgt spid="15"/>
                                        </p:tgtEl>
                                      </p:cBhvr>
                                    </p:animEffect>
                                  </p:childTnLst>
                                </p:cTn>
                              </p:par>
                              <p:par>
                                <p:cTn id="14" presetID="9"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dissolve">
                                      <p:cBhvr>
                                        <p:cTn id="1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26979"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26980"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26981"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26982"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26983"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26984"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5"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0798DBCD-BC24-4B1C-8341-B2024BE93362}" type="slidenum">
              <a:rPr lang="en-US" altLang="zh-TW" smtClean="0">
                <a:solidFill>
                  <a:srgbClr val="FFFFFF"/>
                </a:solidFill>
              </a:rPr>
              <a:pPr>
                <a:spcBef>
                  <a:spcPct val="0"/>
                </a:spcBef>
                <a:buFontTx/>
                <a:buNone/>
              </a:pPr>
              <a:t>59</a:t>
            </a:fld>
            <a:endParaRPr lang="zh-TW" altLang="en-US" smtClean="0"/>
          </a:p>
        </p:txBody>
      </p:sp>
      <p:sp>
        <p:nvSpPr>
          <p:cNvPr id="126986"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找出相似的地方</a:t>
            </a:r>
            <a:endParaRPr lang="zh-TW" altLang="en-US"/>
          </a:p>
        </p:txBody>
      </p:sp>
      <p:sp>
        <p:nvSpPr>
          <p:cNvPr id="126987" name="Text Box 3"/>
          <p:cNvSpPr txBox="1">
            <a:spLocks noChangeArrowheads="1"/>
          </p:cNvSpPr>
          <p:nvPr/>
        </p:nvSpPr>
        <p:spPr bwMode="auto">
          <a:xfrm>
            <a:off x="1643063" y="3232150"/>
            <a:ext cx="1108075"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學生</a:t>
            </a:r>
          </a:p>
        </p:txBody>
      </p:sp>
      <p:sp>
        <p:nvSpPr>
          <p:cNvPr id="126988" name="Text Box 4"/>
          <p:cNvSpPr txBox="1">
            <a:spLocks noChangeArrowheads="1"/>
          </p:cNvSpPr>
          <p:nvPr/>
        </p:nvSpPr>
        <p:spPr bwMode="auto">
          <a:xfrm>
            <a:off x="1643063" y="5030788"/>
            <a:ext cx="1108075"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老師</a:t>
            </a:r>
          </a:p>
        </p:txBody>
      </p:sp>
      <p:sp>
        <p:nvSpPr>
          <p:cNvPr id="126989" name="Text Box 5"/>
          <p:cNvSpPr txBox="1">
            <a:spLocks noChangeArrowheads="1"/>
          </p:cNvSpPr>
          <p:nvPr/>
        </p:nvSpPr>
        <p:spPr bwMode="auto">
          <a:xfrm>
            <a:off x="4767263" y="3700463"/>
            <a:ext cx="1108075"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電話</a:t>
            </a:r>
          </a:p>
        </p:txBody>
      </p:sp>
      <p:sp>
        <p:nvSpPr>
          <p:cNvPr id="126990" name="Text Box 6"/>
          <p:cNvSpPr txBox="1">
            <a:spLocks noChangeArrowheads="1"/>
          </p:cNvSpPr>
          <p:nvPr/>
        </p:nvSpPr>
        <p:spPr bwMode="auto">
          <a:xfrm>
            <a:off x="4767263" y="4684713"/>
            <a:ext cx="1357312"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3600"/>
              <a:t>Email</a:t>
            </a:r>
          </a:p>
        </p:txBody>
      </p:sp>
      <p:sp>
        <p:nvSpPr>
          <p:cNvPr id="126991" name="Text Box 7"/>
          <p:cNvSpPr txBox="1">
            <a:spLocks noChangeArrowheads="1"/>
          </p:cNvSpPr>
          <p:nvPr/>
        </p:nvSpPr>
        <p:spPr bwMode="auto">
          <a:xfrm>
            <a:off x="4767263" y="5670550"/>
            <a:ext cx="1108075"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手機</a:t>
            </a:r>
          </a:p>
        </p:txBody>
      </p:sp>
      <p:sp>
        <p:nvSpPr>
          <p:cNvPr id="126992" name="Text Box 8"/>
          <p:cNvSpPr txBox="1">
            <a:spLocks noChangeArrowheads="1"/>
          </p:cNvSpPr>
          <p:nvPr/>
        </p:nvSpPr>
        <p:spPr bwMode="auto">
          <a:xfrm>
            <a:off x="1643063" y="6829425"/>
            <a:ext cx="1108075"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家長</a:t>
            </a:r>
          </a:p>
        </p:txBody>
      </p:sp>
      <p:cxnSp>
        <p:nvCxnSpPr>
          <p:cNvPr id="126993" name="AutoShape 9"/>
          <p:cNvCxnSpPr>
            <a:cxnSpLocks noChangeShapeType="1"/>
            <a:stCxn id="126987" idx="3"/>
            <a:endCxn id="126989" idx="1"/>
          </p:cNvCxnSpPr>
          <p:nvPr/>
        </p:nvCxnSpPr>
        <p:spPr bwMode="auto">
          <a:xfrm>
            <a:off x="2751138" y="3554413"/>
            <a:ext cx="2016125" cy="46990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26994" name="AutoShape 10"/>
          <p:cNvCxnSpPr>
            <a:cxnSpLocks noChangeShapeType="1"/>
            <a:stCxn id="126988" idx="3"/>
            <a:endCxn id="126989" idx="1"/>
          </p:cNvCxnSpPr>
          <p:nvPr/>
        </p:nvCxnSpPr>
        <p:spPr bwMode="auto">
          <a:xfrm flipV="1">
            <a:off x="2751138" y="4024313"/>
            <a:ext cx="2016125" cy="1328737"/>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26995" name="AutoShape 11"/>
          <p:cNvCxnSpPr>
            <a:cxnSpLocks noChangeShapeType="1"/>
            <a:stCxn id="126992" idx="3"/>
            <a:endCxn id="126989" idx="1"/>
          </p:cNvCxnSpPr>
          <p:nvPr/>
        </p:nvCxnSpPr>
        <p:spPr bwMode="auto">
          <a:xfrm flipV="1">
            <a:off x="2751138" y="4024313"/>
            <a:ext cx="2016125" cy="312737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26996" name="AutoShape 12"/>
          <p:cNvCxnSpPr>
            <a:cxnSpLocks noChangeShapeType="1"/>
            <a:stCxn id="126987" idx="3"/>
            <a:endCxn id="126990" idx="1"/>
          </p:cNvCxnSpPr>
          <p:nvPr/>
        </p:nvCxnSpPr>
        <p:spPr bwMode="auto">
          <a:xfrm>
            <a:off x="2751138" y="3556000"/>
            <a:ext cx="2016125" cy="1452563"/>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26997" name="AutoShape 13"/>
          <p:cNvCxnSpPr>
            <a:cxnSpLocks noChangeShapeType="1"/>
            <a:stCxn id="126988" idx="3"/>
            <a:endCxn id="126990" idx="1"/>
          </p:cNvCxnSpPr>
          <p:nvPr/>
        </p:nvCxnSpPr>
        <p:spPr bwMode="auto">
          <a:xfrm flipV="1">
            <a:off x="2751138" y="5008563"/>
            <a:ext cx="2016125" cy="34607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26998" name="AutoShape 14"/>
          <p:cNvCxnSpPr>
            <a:cxnSpLocks noChangeShapeType="1"/>
            <a:stCxn id="126992" idx="3"/>
            <a:endCxn id="126991" idx="1"/>
          </p:cNvCxnSpPr>
          <p:nvPr/>
        </p:nvCxnSpPr>
        <p:spPr bwMode="auto">
          <a:xfrm flipV="1">
            <a:off x="2751138" y="5992813"/>
            <a:ext cx="2016125" cy="115887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26999" name="AutoShape 15"/>
          <p:cNvCxnSpPr>
            <a:cxnSpLocks noChangeShapeType="1"/>
            <a:stCxn id="126987" idx="3"/>
            <a:endCxn id="126991" idx="1"/>
          </p:cNvCxnSpPr>
          <p:nvPr/>
        </p:nvCxnSpPr>
        <p:spPr bwMode="auto">
          <a:xfrm>
            <a:off x="2751138" y="3554413"/>
            <a:ext cx="2016125" cy="243840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27000" name="AutoShape 16"/>
          <p:cNvCxnSpPr>
            <a:cxnSpLocks noChangeShapeType="1"/>
            <a:stCxn id="126988" idx="3"/>
            <a:endCxn id="126991" idx="1"/>
          </p:cNvCxnSpPr>
          <p:nvPr/>
        </p:nvCxnSpPr>
        <p:spPr bwMode="auto">
          <a:xfrm>
            <a:off x="2751138" y="5353050"/>
            <a:ext cx="2016125" cy="639763"/>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27001" name="AutoShape 17"/>
          <p:cNvCxnSpPr>
            <a:cxnSpLocks noChangeShapeType="1"/>
            <a:stCxn id="126992" idx="3"/>
            <a:endCxn id="126990" idx="1"/>
          </p:cNvCxnSpPr>
          <p:nvPr/>
        </p:nvCxnSpPr>
        <p:spPr bwMode="auto">
          <a:xfrm flipV="1">
            <a:off x="2751138" y="5008563"/>
            <a:ext cx="2016125" cy="2144712"/>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27" name="AutoShape 18"/>
          <p:cNvSpPr>
            <a:spLocks noChangeArrowheads="1"/>
          </p:cNvSpPr>
          <p:nvPr/>
        </p:nvSpPr>
        <p:spPr bwMode="auto">
          <a:xfrm>
            <a:off x="6508750" y="4354513"/>
            <a:ext cx="865188" cy="433387"/>
          </a:xfrm>
          <a:prstGeom prst="rightArrow">
            <a:avLst>
              <a:gd name="adj1" fmla="val 50000"/>
              <a:gd name="adj2" fmla="val 49909"/>
            </a:avLst>
          </a:prstGeom>
          <a:solidFill>
            <a:schemeClr val="accent1"/>
          </a:solidFill>
          <a:ln w="9525">
            <a:solidFill>
              <a:schemeClr val="tx1"/>
            </a:solidFill>
            <a:miter lim="800000"/>
            <a:headEnd/>
            <a:tailEnd/>
          </a:ln>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28" name="Text Box 19"/>
          <p:cNvSpPr txBox="1">
            <a:spLocks noChangeArrowheads="1"/>
          </p:cNvSpPr>
          <p:nvPr/>
        </p:nvSpPr>
        <p:spPr bwMode="auto">
          <a:xfrm>
            <a:off x="8045450" y="3959225"/>
            <a:ext cx="646113"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人</a:t>
            </a:r>
          </a:p>
        </p:txBody>
      </p:sp>
      <p:sp>
        <p:nvSpPr>
          <p:cNvPr id="29" name="Text Box 20"/>
          <p:cNvSpPr txBox="1">
            <a:spLocks noChangeArrowheads="1"/>
          </p:cNvSpPr>
          <p:nvPr/>
        </p:nvSpPr>
        <p:spPr bwMode="auto">
          <a:xfrm>
            <a:off x="8161338" y="5943600"/>
            <a:ext cx="1108075"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老師</a:t>
            </a:r>
          </a:p>
        </p:txBody>
      </p:sp>
      <p:sp>
        <p:nvSpPr>
          <p:cNvPr id="30" name="Text Box 21"/>
          <p:cNvSpPr txBox="1">
            <a:spLocks noChangeArrowheads="1"/>
          </p:cNvSpPr>
          <p:nvPr/>
        </p:nvSpPr>
        <p:spPr bwMode="auto">
          <a:xfrm>
            <a:off x="10623550" y="3038475"/>
            <a:ext cx="1108075"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電話</a:t>
            </a:r>
          </a:p>
        </p:txBody>
      </p:sp>
      <p:sp>
        <p:nvSpPr>
          <p:cNvPr id="31" name="Text Box 22"/>
          <p:cNvSpPr txBox="1">
            <a:spLocks noChangeArrowheads="1"/>
          </p:cNvSpPr>
          <p:nvPr/>
        </p:nvSpPr>
        <p:spPr bwMode="auto">
          <a:xfrm>
            <a:off x="10623550" y="4011613"/>
            <a:ext cx="1357313"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3600"/>
              <a:t>Email</a:t>
            </a:r>
          </a:p>
        </p:txBody>
      </p:sp>
      <p:sp>
        <p:nvSpPr>
          <p:cNvPr id="32" name="Text Box 23"/>
          <p:cNvSpPr txBox="1">
            <a:spLocks noChangeArrowheads="1"/>
          </p:cNvSpPr>
          <p:nvPr/>
        </p:nvSpPr>
        <p:spPr bwMode="auto">
          <a:xfrm>
            <a:off x="10623550" y="5030788"/>
            <a:ext cx="1108075"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手機</a:t>
            </a:r>
          </a:p>
        </p:txBody>
      </p:sp>
      <p:sp>
        <p:nvSpPr>
          <p:cNvPr id="33" name="Text Box 24"/>
          <p:cNvSpPr txBox="1">
            <a:spLocks noChangeArrowheads="1"/>
          </p:cNvSpPr>
          <p:nvPr/>
        </p:nvSpPr>
        <p:spPr bwMode="auto">
          <a:xfrm>
            <a:off x="9520238" y="5926138"/>
            <a:ext cx="1108075"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家長</a:t>
            </a:r>
          </a:p>
        </p:txBody>
      </p:sp>
      <p:cxnSp>
        <p:nvCxnSpPr>
          <p:cNvPr id="34" name="AutoShape 25"/>
          <p:cNvCxnSpPr>
            <a:cxnSpLocks noChangeShapeType="1"/>
            <a:stCxn id="28" idx="3"/>
            <a:endCxn id="30" idx="1"/>
          </p:cNvCxnSpPr>
          <p:nvPr/>
        </p:nvCxnSpPr>
        <p:spPr bwMode="auto">
          <a:xfrm flipV="1">
            <a:off x="8691563" y="3360738"/>
            <a:ext cx="1931987" cy="92075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5" name="AutoShape 26"/>
          <p:cNvCxnSpPr>
            <a:cxnSpLocks noChangeShapeType="1"/>
            <a:stCxn id="28" idx="3"/>
            <a:endCxn id="31" idx="1"/>
          </p:cNvCxnSpPr>
          <p:nvPr/>
        </p:nvCxnSpPr>
        <p:spPr bwMode="auto">
          <a:xfrm>
            <a:off x="8691563" y="4283075"/>
            <a:ext cx="1931987" cy="52388"/>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6" name="AutoShape 27"/>
          <p:cNvCxnSpPr>
            <a:cxnSpLocks noChangeShapeType="1"/>
            <a:stCxn id="28" idx="3"/>
            <a:endCxn id="32" idx="1"/>
          </p:cNvCxnSpPr>
          <p:nvPr/>
        </p:nvCxnSpPr>
        <p:spPr bwMode="auto">
          <a:xfrm>
            <a:off x="8691563" y="4281488"/>
            <a:ext cx="1931987" cy="1071562"/>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37" name="Text Box 28"/>
          <p:cNvSpPr txBox="1">
            <a:spLocks noChangeArrowheads="1"/>
          </p:cNvSpPr>
          <p:nvPr/>
        </p:nvSpPr>
        <p:spPr bwMode="auto">
          <a:xfrm>
            <a:off x="6778625" y="5992813"/>
            <a:ext cx="1108075" cy="647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學生</a:t>
            </a:r>
          </a:p>
        </p:txBody>
      </p:sp>
      <p:cxnSp>
        <p:nvCxnSpPr>
          <p:cNvPr id="38" name="AutoShape 29"/>
          <p:cNvCxnSpPr>
            <a:cxnSpLocks noChangeShapeType="1"/>
            <a:stCxn id="37" idx="0"/>
            <a:endCxn id="28" idx="2"/>
          </p:cNvCxnSpPr>
          <p:nvPr/>
        </p:nvCxnSpPr>
        <p:spPr bwMode="auto">
          <a:xfrm flipV="1">
            <a:off x="7332663" y="4605338"/>
            <a:ext cx="1035050" cy="1387475"/>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9" name="AutoShape 30"/>
          <p:cNvCxnSpPr>
            <a:cxnSpLocks noChangeShapeType="1"/>
            <a:stCxn id="33" idx="0"/>
            <a:endCxn id="28" idx="2"/>
          </p:cNvCxnSpPr>
          <p:nvPr/>
        </p:nvCxnSpPr>
        <p:spPr bwMode="auto">
          <a:xfrm flipH="1" flipV="1">
            <a:off x="8367713" y="4605338"/>
            <a:ext cx="1706562" cy="132080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40" name="AutoShape 31"/>
          <p:cNvCxnSpPr>
            <a:cxnSpLocks noChangeShapeType="1"/>
            <a:stCxn id="29" idx="0"/>
            <a:endCxn id="28" idx="2"/>
          </p:cNvCxnSpPr>
          <p:nvPr/>
        </p:nvCxnSpPr>
        <p:spPr bwMode="auto">
          <a:xfrm flipH="1" flipV="1">
            <a:off x="8367713" y="4605338"/>
            <a:ext cx="347662" cy="1338262"/>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41" name="Text Box 32"/>
          <p:cNvSpPr txBox="1">
            <a:spLocks noChangeArrowheads="1"/>
          </p:cNvSpPr>
          <p:nvPr/>
        </p:nvSpPr>
        <p:spPr bwMode="auto">
          <a:xfrm>
            <a:off x="4767263" y="7404100"/>
            <a:ext cx="38782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b="1"/>
              <a:t>還可以更簡單嗎？</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250" fill="hold"/>
                                        <p:tgtEl>
                                          <p:spTgt spid="27"/>
                                        </p:tgtEl>
                                        <p:attrNameLst>
                                          <p:attrName>ppt_w</p:attrName>
                                        </p:attrNameLst>
                                      </p:cBhvr>
                                      <p:tavLst>
                                        <p:tav tm="0">
                                          <p:val>
                                            <p:fltVal val="0"/>
                                          </p:val>
                                        </p:tav>
                                        <p:tav tm="100000">
                                          <p:val>
                                            <p:strVal val="#ppt_w"/>
                                          </p:val>
                                        </p:tav>
                                      </p:tavLst>
                                    </p:anim>
                                    <p:anim calcmode="lin" valueType="num">
                                      <p:cBhvr>
                                        <p:cTn id="8" dur="250" fill="hold"/>
                                        <p:tgtEl>
                                          <p:spTgt spid="27"/>
                                        </p:tgtEl>
                                        <p:attrNameLst>
                                          <p:attrName>ppt_h</p:attrName>
                                        </p:attrNameLst>
                                      </p:cBhvr>
                                      <p:tavLst>
                                        <p:tav tm="0">
                                          <p:val>
                                            <p:fltVal val="0"/>
                                          </p:val>
                                        </p:tav>
                                        <p:tav tm="100000">
                                          <p:val>
                                            <p:strVal val="#ppt_h"/>
                                          </p:val>
                                        </p:tav>
                                      </p:tavLst>
                                    </p:anim>
                                    <p:animEffect transition="in" filter="fade">
                                      <p:cBhvr>
                                        <p:cTn id="9" dur="250"/>
                                        <p:tgtEl>
                                          <p:spTgt spid="2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250" fill="hold"/>
                                        <p:tgtEl>
                                          <p:spTgt spid="28"/>
                                        </p:tgtEl>
                                        <p:attrNameLst>
                                          <p:attrName>ppt_w</p:attrName>
                                        </p:attrNameLst>
                                      </p:cBhvr>
                                      <p:tavLst>
                                        <p:tav tm="0">
                                          <p:val>
                                            <p:fltVal val="0"/>
                                          </p:val>
                                        </p:tav>
                                        <p:tav tm="100000">
                                          <p:val>
                                            <p:strVal val="#ppt_w"/>
                                          </p:val>
                                        </p:tav>
                                      </p:tavLst>
                                    </p:anim>
                                    <p:anim calcmode="lin" valueType="num">
                                      <p:cBhvr>
                                        <p:cTn id="13" dur="250" fill="hold"/>
                                        <p:tgtEl>
                                          <p:spTgt spid="28"/>
                                        </p:tgtEl>
                                        <p:attrNameLst>
                                          <p:attrName>ppt_h</p:attrName>
                                        </p:attrNameLst>
                                      </p:cBhvr>
                                      <p:tavLst>
                                        <p:tav tm="0">
                                          <p:val>
                                            <p:fltVal val="0"/>
                                          </p:val>
                                        </p:tav>
                                        <p:tav tm="100000">
                                          <p:val>
                                            <p:strVal val="#ppt_h"/>
                                          </p:val>
                                        </p:tav>
                                      </p:tavLst>
                                    </p:anim>
                                    <p:animEffect transition="in" filter="fade">
                                      <p:cBhvr>
                                        <p:cTn id="14" dur="250"/>
                                        <p:tgtEl>
                                          <p:spTgt spid="2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250" fill="hold"/>
                                        <p:tgtEl>
                                          <p:spTgt spid="29"/>
                                        </p:tgtEl>
                                        <p:attrNameLst>
                                          <p:attrName>ppt_w</p:attrName>
                                        </p:attrNameLst>
                                      </p:cBhvr>
                                      <p:tavLst>
                                        <p:tav tm="0">
                                          <p:val>
                                            <p:fltVal val="0"/>
                                          </p:val>
                                        </p:tav>
                                        <p:tav tm="100000">
                                          <p:val>
                                            <p:strVal val="#ppt_w"/>
                                          </p:val>
                                        </p:tav>
                                      </p:tavLst>
                                    </p:anim>
                                    <p:anim calcmode="lin" valueType="num">
                                      <p:cBhvr>
                                        <p:cTn id="18" dur="250" fill="hold"/>
                                        <p:tgtEl>
                                          <p:spTgt spid="29"/>
                                        </p:tgtEl>
                                        <p:attrNameLst>
                                          <p:attrName>ppt_h</p:attrName>
                                        </p:attrNameLst>
                                      </p:cBhvr>
                                      <p:tavLst>
                                        <p:tav tm="0">
                                          <p:val>
                                            <p:fltVal val="0"/>
                                          </p:val>
                                        </p:tav>
                                        <p:tav tm="100000">
                                          <p:val>
                                            <p:strVal val="#ppt_h"/>
                                          </p:val>
                                        </p:tav>
                                      </p:tavLst>
                                    </p:anim>
                                    <p:animEffect transition="in" filter="fade">
                                      <p:cBhvr>
                                        <p:cTn id="19" dur="250"/>
                                        <p:tgtEl>
                                          <p:spTgt spid="2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250" fill="hold"/>
                                        <p:tgtEl>
                                          <p:spTgt spid="30"/>
                                        </p:tgtEl>
                                        <p:attrNameLst>
                                          <p:attrName>ppt_w</p:attrName>
                                        </p:attrNameLst>
                                      </p:cBhvr>
                                      <p:tavLst>
                                        <p:tav tm="0">
                                          <p:val>
                                            <p:fltVal val="0"/>
                                          </p:val>
                                        </p:tav>
                                        <p:tav tm="100000">
                                          <p:val>
                                            <p:strVal val="#ppt_w"/>
                                          </p:val>
                                        </p:tav>
                                      </p:tavLst>
                                    </p:anim>
                                    <p:anim calcmode="lin" valueType="num">
                                      <p:cBhvr>
                                        <p:cTn id="23" dur="250" fill="hold"/>
                                        <p:tgtEl>
                                          <p:spTgt spid="30"/>
                                        </p:tgtEl>
                                        <p:attrNameLst>
                                          <p:attrName>ppt_h</p:attrName>
                                        </p:attrNameLst>
                                      </p:cBhvr>
                                      <p:tavLst>
                                        <p:tav tm="0">
                                          <p:val>
                                            <p:fltVal val="0"/>
                                          </p:val>
                                        </p:tav>
                                        <p:tav tm="100000">
                                          <p:val>
                                            <p:strVal val="#ppt_h"/>
                                          </p:val>
                                        </p:tav>
                                      </p:tavLst>
                                    </p:anim>
                                    <p:animEffect transition="in" filter="fade">
                                      <p:cBhvr>
                                        <p:cTn id="24" dur="250"/>
                                        <p:tgtEl>
                                          <p:spTgt spid="3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250" fill="hold"/>
                                        <p:tgtEl>
                                          <p:spTgt spid="31"/>
                                        </p:tgtEl>
                                        <p:attrNameLst>
                                          <p:attrName>ppt_w</p:attrName>
                                        </p:attrNameLst>
                                      </p:cBhvr>
                                      <p:tavLst>
                                        <p:tav tm="0">
                                          <p:val>
                                            <p:fltVal val="0"/>
                                          </p:val>
                                        </p:tav>
                                        <p:tav tm="100000">
                                          <p:val>
                                            <p:strVal val="#ppt_w"/>
                                          </p:val>
                                        </p:tav>
                                      </p:tavLst>
                                    </p:anim>
                                    <p:anim calcmode="lin" valueType="num">
                                      <p:cBhvr>
                                        <p:cTn id="28" dur="250" fill="hold"/>
                                        <p:tgtEl>
                                          <p:spTgt spid="31"/>
                                        </p:tgtEl>
                                        <p:attrNameLst>
                                          <p:attrName>ppt_h</p:attrName>
                                        </p:attrNameLst>
                                      </p:cBhvr>
                                      <p:tavLst>
                                        <p:tav tm="0">
                                          <p:val>
                                            <p:fltVal val="0"/>
                                          </p:val>
                                        </p:tav>
                                        <p:tav tm="100000">
                                          <p:val>
                                            <p:strVal val="#ppt_h"/>
                                          </p:val>
                                        </p:tav>
                                      </p:tavLst>
                                    </p:anim>
                                    <p:animEffect transition="in" filter="fade">
                                      <p:cBhvr>
                                        <p:cTn id="29" dur="250"/>
                                        <p:tgtEl>
                                          <p:spTgt spid="3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250" fill="hold"/>
                                        <p:tgtEl>
                                          <p:spTgt spid="32"/>
                                        </p:tgtEl>
                                        <p:attrNameLst>
                                          <p:attrName>ppt_w</p:attrName>
                                        </p:attrNameLst>
                                      </p:cBhvr>
                                      <p:tavLst>
                                        <p:tav tm="0">
                                          <p:val>
                                            <p:fltVal val="0"/>
                                          </p:val>
                                        </p:tav>
                                        <p:tav tm="100000">
                                          <p:val>
                                            <p:strVal val="#ppt_w"/>
                                          </p:val>
                                        </p:tav>
                                      </p:tavLst>
                                    </p:anim>
                                    <p:anim calcmode="lin" valueType="num">
                                      <p:cBhvr>
                                        <p:cTn id="33" dur="250" fill="hold"/>
                                        <p:tgtEl>
                                          <p:spTgt spid="32"/>
                                        </p:tgtEl>
                                        <p:attrNameLst>
                                          <p:attrName>ppt_h</p:attrName>
                                        </p:attrNameLst>
                                      </p:cBhvr>
                                      <p:tavLst>
                                        <p:tav tm="0">
                                          <p:val>
                                            <p:fltVal val="0"/>
                                          </p:val>
                                        </p:tav>
                                        <p:tav tm="100000">
                                          <p:val>
                                            <p:strVal val="#ppt_h"/>
                                          </p:val>
                                        </p:tav>
                                      </p:tavLst>
                                    </p:anim>
                                    <p:animEffect transition="in" filter="fade">
                                      <p:cBhvr>
                                        <p:cTn id="34" dur="250"/>
                                        <p:tgtEl>
                                          <p:spTgt spid="3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p:cTn id="37" dur="250" fill="hold"/>
                                        <p:tgtEl>
                                          <p:spTgt spid="33"/>
                                        </p:tgtEl>
                                        <p:attrNameLst>
                                          <p:attrName>ppt_w</p:attrName>
                                        </p:attrNameLst>
                                      </p:cBhvr>
                                      <p:tavLst>
                                        <p:tav tm="0">
                                          <p:val>
                                            <p:fltVal val="0"/>
                                          </p:val>
                                        </p:tav>
                                        <p:tav tm="100000">
                                          <p:val>
                                            <p:strVal val="#ppt_w"/>
                                          </p:val>
                                        </p:tav>
                                      </p:tavLst>
                                    </p:anim>
                                    <p:anim calcmode="lin" valueType="num">
                                      <p:cBhvr>
                                        <p:cTn id="38" dur="250" fill="hold"/>
                                        <p:tgtEl>
                                          <p:spTgt spid="33"/>
                                        </p:tgtEl>
                                        <p:attrNameLst>
                                          <p:attrName>ppt_h</p:attrName>
                                        </p:attrNameLst>
                                      </p:cBhvr>
                                      <p:tavLst>
                                        <p:tav tm="0">
                                          <p:val>
                                            <p:fltVal val="0"/>
                                          </p:val>
                                        </p:tav>
                                        <p:tav tm="100000">
                                          <p:val>
                                            <p:strVal val="#ppt_h"/>
                                          </p:val>
                                        </p:tav>
                                      </p:tavLst>
                                    </p:anim>
                                    <p:animEffect transition="in" filter="fade">
                                      <p:cBhvr>
                                        <p:cTn id="39" dur="250"/>
                                        <p:tgtEl>
                                          <p:spTgt spid="33"/>
                                        </p:tgtEl>
                                      </p:cBhvr>
                                    </p:animEffect>
                                  </p:childTnLst>
                                </p:cTn>
                              </p:par>
                              <p:par>
                                <p:cTn id="40" presetID="53" presetClass="entr" presetSubtype="16" fill="hold" nodeType="with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p:cTn id="42" dur="250" fill="hold"/>
                                        <p:tgtEl>
                                          <p:spTgt spid="34"/>
                                        </p:tgtEl>
                                        <p:attrNameLst>
                                          <p:attrName>ppt_w</p:attrName>
                                        </p:attrNameLst>
                                      </p:cBhvr>
                                      <p:tavLst>
                                        <p:tav tm="0">
                                          <p:val>
                                            <p:fltVal val="0"/>
                                          </p:val>
                                        </p:tav>
                                        <p:tav tm="100000">
                                          <p:val>
                                            <p:strVal val="#ppt_w"/>
                                          </p:val>
                                        </p:tav>
                                      </p:tavLst>
                                    </p:anim>
                                    <p:anim calcmode="lin" valueType="num">
                                      <p:cBhvr>
                                        <p:cTn id="43" dur="250" fill="hold"/>
                                        <p:tgtEl>
                                          <p:spTgt spid="34"/>
                                        </p:tgtEl>
                                        <p:attrNameLst>
                                          <p:attrName>ppt_h</p:attrName>
                                        </p:attrNameLst>
                                      </p:cBhvr>
                                      <p:tavLst>
                                        <p:tav tm="0">
                                          <p:val>
                                            <p:fltVal val="0"/>
                                          </p:val>
                                        </p:tav>
                                        <p:tav tm="100000">
                                          <p:val>
                                            <p:strVal val="#ppt_h"/>
                                          </p:val>
                                        </p:tav>
                                      </p:tavLst>
                                    </p:anim>
                                    <p:animEffect transition="in" filter="fade">
                                      <p:cBhvr>
                                        <p:cTn id="44" dur="250"/>
                                        <p:tgtEl>
                                          <p:spTgt spid="34"/>
                                        </p:tgtEl>
                                      </p:cBhvr>
                                    </p:animEffect>
                                  </p:childTnLst>
                                </p:cTn>
                              </p:par>
                              <p:par>
                                <p:cTn id="45" presetID="53" presetClass="entr" presetSubtype="16"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p:cTn id="47" dur="250" fill="hold"/>
                                        <p:tgtEl>
                                          <p:spTgt spid="35"/>
                                        </p:tgtEl>
                                        <p:attrNameLst>
                                          <p:attrName>ppt_w</p:attrName>
                                        </p:attrNameLst>
                                      </p:cBhvr>
                                      <p:tavLst>
                                        <p:tav tm="0">
                                          <p:val>
                                            <p:fltVal val="0"/>
                                          </p:val>
                                        </p:tav>
                                        <p:tav tm="100000">
                                          <p:val>
                                            <p:strVal val="#ppt_w"/>
                                          </p:val>
                                        </p:tav>
                                      </p:tavLst>
                                    </p:anim>
                                    <p:anim calcmode="lin" valueType="num">
                                      <p:cBhvr>
                                        <p:cTn id="48" dur="250" fill="hold"/>
                                        <p:tgtEl>
                                          <p:spTgt spid="35"/>
                                        </p:tgtEl>
                                        <p:attrNameLst>
                                          <p:attrName>ppt_h</p:attrName>
                                        </p:attrNameLst>
                                      </p:cBhvr>
                                      <p:tavLst>
                                        <p:tav tm="0">
                                          <p:val>
                                            <p:fltVal val="0"/>
                                          </p:val>
                                        </p:tav>
                                        <p:tav tm="100000">
                                          <p:val>
                                            <p:strVal val="#ppt_h"/>
                                          </p:val>
                                        </p:tav>
                                      </p:tavLst>
                                    </p:anim>
                                    <p:animEffect transition="in" filter="fade">
                                      <p:cBhvr>
                                        <p:cTn id="49" dur="250"/>
                                        <p:tgtEl>
                                          <p:spTgt spid="35"/>
                                        </p:tgtEl>
                                      </p:cBhvr>
                                    </p:animEffect>
                                  </p:childTnLst>
                                </p:cTn>
                              </p:par>
                              <p:par>
                                <p:cTn id="50" presetID="53" presetClass="entr" presetSubtype="16" fill="hold" nodeType="with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p:cTn id="52" dur="250" fill="hold"/>
                                        <p:tgtEl>
                                          <p:spTgt spid="36"/>
                                        </p:tgtEl>
                                        <p:attrNameLst>
                                          <p:attrName>ppt_w</p:attrName>
                                        </p:attrNameLst>
                                      </p:cBhvr>
                                      <p:tavLst>
                                        <p:tav tm="0">
                                          <p:val>
                                            <p:fltVal val="0"/>
                                          </p:val>
                                        </p:tav>
                                        <p:tav tm="100000">
                                          <p:val>
                                            <p:strVal val="#ppt_w"/>
                                          </p:val>
                                        </p:tav>
                                      </p:tavLst>
                                    </p:anim>
                                    <p:anim calcmode="lin" valueType="num">
                                      <p:cBhvr>
                                        <p:cTn id="53" dur="250" fill="hold"/>
                                        <p:tgtEl>
                                          <p:spTgt spid="36"/>
                                        </p:tgtEl>
                                        <p:attrNameLst>
                                          <p:attrName>ppt_h</p:attrName>
                                        </p:attrNameLst>
                                      </p:cBhvr>
                                      <p:tavLst>
                                        <p:tav tm="0">
                                          <p:val>
                                            <p:fltVal val="0"/>
                                          </p:val>
                                        </p:tav>
                                        <p:tav tm="100000">
                                          <p:val>
                                            <p:strVal val="#ppt_h"/>
                                          </p:val>
                                        </p:tav>
                                      </p:tavLst>
                                    </p:anim>
                                    <p:animEffect transition="in" filter="fade">
                                      <p:cBhvr>
                                        <p:cTn id="54" dur="250"/>
                                        <p:tgtEl>
                                          <p:spTgt spid="3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p:cTn id="57" dur="250" fill="hold"/>
                                        <p:tgtEl>
                                          <p:spTgt spid="37"/>
                                        </p:tgtEl>
                                        <p:attrNameLst>
                                          <p:attrName>ppt_w</p:attrName>
                                        </p:attrNameLst>
                                      </p:cBhvr>
                                      <p:tavLst>
                                        <p:tav tm="0">
                                          <p:val>
                                            <p:fltVal val="0"/>
                                          </p:val>
                                        </p:tav>
                                        <p:tav tm="100000">
                                          <p:val>
                                            <p:strVal val="#ppt_w"/>
                                          </p:val>
                                        </p:tav>
                                      </p:tavLst>
                                    </p:anim>
                                    <p:anim calcmode="lin" valueType="num">
                                      <p:cBhvr>
                                        <p:cTn id="58" dur="250" fill="hold"/>
                                        <p:tgtEl>
                                          <p:spTgt spid="37"/>
                                        </p:tgtEl>
                                        <p:attrNameLst>
                                          <p:attrName>ppt_h</p:attrName>
                                        </p:attrNameLst>
                                      </p:cBhvr>
                                      <p:tavLst>
                                        <p:tav tm="0">
                                          <p:val>
                                            <p:fltVal val="0"/>
                                          </p:val>
                                        </p:tav>
                                        <p:tav tm="100000">
                                          <p:val>
                                            <p:strVal val="#ppt_h"/>
                                          </p:val>
                                        </p:tav>
                                      </p:tavLst>
                                    </p:anim>
                                    <p:animEffect transition="in" filter="fade">
                                      <p:cBhvr>
                                        <p:cTn id="59" dur="250"/>
                                        <p:tgtEl>
                                          <p:spTgt spid="37"/>
                                        </p:tgtEl>
                                      </p:cBhvr>
                                    </p:animEffect>
                                  </p:childTnLst>
                                </p:cTn>
                              </p:par>
                              <p:par>
                                <p:cTn id="60" presetID="53" presetClass="entr" presetSubtype="16" fill="hold" nodeType="withEffect">
                                  <p:stCondLst>
                                    <p:cond delay="0"/>
                                  </p:stCondLst>
                                  <p:childTnLst>
                                    <p:set>
                                      <p:cBhvr>
                                        <p:cTn id="61" dur="1" fill="hold">
                                          <p:stCondLst>
                                            <p:cond delay="0"/>
                                          </p:stCondLst>
                                        </p:cTn>
                                        <p:tgtEl>
                                          <p:spTgt spid="38"/>
                                        </p:tgtEl>
                                        <p:attrNameLst>
                                          <p:attrName>style.visibility</p:attrName>
                                        </p:attrNameLst>
                                      </p:cBhvr>
                                      <p:to>
                                        <p:strVal val="visible"/>
                                      </p:to>
                                    </p:set>
                                    <p:anim calcmode="lin" valueType="num">
                                      <p:cBhvr>
                                        <p:cTn id="62" dur="250" fill="hold"/>
                                        <p:tgtEl>
                                          <p:spTgt spid="38"/>
                                        </p:tgtEl>
                                        <p:attrNameLst>
                                          <p:attrName>ppt_w</p:attrName>
                                        </p:attrNameLst>
                                      </p:cBhvr>
                                      <p:tavLst>
                                        <p:tav tm="0">
                                          <p:val>
                                            <p:fltVal val="0"/>
                                          </p:val>
                                        </p:tav>
                                        <p:tav tm="100000">
                                          <p:val>
                                            <p:strVal val="#ppt_w"/>
                                          </p:val>
                                        </p:tav>
                                      </p:tavLst>
                                    </p:anim>
                                    <p:anim calcmode="lin" valueType="num">
                                      <p:cBhvr>
                                        <p:cTn id="63" dur="250" fill="hold"/>
                                        <p:tgtEl>
                                          <p:spTgt spid="38"/>
                                        </p:tgtEl>
                                        <p:attrNameLst>
                                          <p:attrName>ppt_h</p:attrName>
                                        </p:attrNameLst>
                                      </p:cBhvr>
                                      <p:tavLst>
                                        <p:tav tm="0">
                                          <p:val>
                                            <p:fltVal val="0"/>
                                          </p:val>
                                        </p:tav>
                                        <p:tav tm="100000">
                                          <p:val>
                                            <p:strVal val="#ppt_h"/>
                                          </p:val>
                                        </p:tav>
                                      </p:tavLst>
                                    </p:anim>
                                    <p:animEffect transition="in" filter="fade">
                                      <p:cBhvr>
                                        <p:cTn id="64" dur="250"/>
                                        <p:tgtEl>
                                          <p:spTgt spid="38"/>
                                        </p:tgtEl>
                                      </p:cBhvr>
                                    </p:animEffect>
                                  </p:childTnLst>
                                </p:cTn>
                              </p:par>
                              <p:par>
                                <p:cTn id="65" presetID="53" presetClass="entr" presetSubtype="16" fill="hold" nodeType="withEffect">
                                  <p:stCondLst>
                                    <p:cond delay="0"/>
                                  </p:stCondLst>
                                  <p:childTnLst>
                                    <p:set>
                                      <p:cBhvr>
                                        <p:cTn id="66" dur="1" fill="hold">
                                          <p:stCondLst>
                                            <p:cond delay="0"/>
                                          </p:stCondLst>
                                        </p:cTn>
                                        <p:tgtEl>
                                          <p:spTgt spid="39"/>
                                        </p:tgtEl>
                                        <p:attrNameLst>
                                          <p:attrName>style.visibility</p:attrName>
                                        </p:attrNameLst>
                                      </p:cBhvr>
                                      <p:to>
                                        <p:strVal val="visible"/>
                                      </p:to>
                                    </p:set>
                                    <p:anim calcmode="lin" valueType="num">
                                      <p:cBhvr>
                                        <p:cTn id="67" dur="250" fill="hold"/>
                                        <p:tgtEl>
                                          <p:spTgt spid="39"/>
                                        </p:tgtEl>
                                        <p:attrNameLst>
                                          <p:attrName>ppt_w</p:attrName>
                                        </p:attrNameLst>
                                      </p:cBhvr>
                                      <p:tavLst>
                                        <p:tav tm="0">
                                          <p:val>
                                            <p:fltVal val="0"/>
                                          </p:val>
                                        </p:tav>
                                        <p:tav tm="100000">
                                          <p:val>
                                            <p:strVal val="#ppt_w"/>
                                          </p:val>
                                        </p:tav>
                                      </p:tavLst>
                                    </p:anim>
                                    <p:anim calcmode="lin" valueType="num">
                                      <p:cBhvr>
                                        <p:cTn id="68" dur="250" fill="hold"/>
                                        <p:tgtEl>
                                          <p:spTgt spid="39"/>
                                        </p:tgtEl>
                                        <p:attrNameLst>
                                          <p:attrName>ppt_h</p:attrName>
                                        </p:attrNameLst>
                                      </p:cBhvr>
                                      <p:tavLst>
                                        <p:tav tm="0">
                                          <p:val>
                                            <p:fltVal val="0"/>
                                          </p:val>
                                        </p:tav>
                                        <p:tav tm="100000">
                                          <p:val>
                                            <p:strVal val="#ppt_h"/>
                                          </p:val>
                                        </p:tav>
                                      </p:tavLst>
                                    </p:anim>
                                    <p:animEffect transition="in" filter="fade">
                                      <p:cBhvr>
                                        <p:cTn id="69" dur="250"/>
                                        <p:tgtEl>
                                          <p:spTgt spid="39"/>
                                        </p:tgtEl>
                                      </p:cBhvr>
                                    </p:animEffect>
                                  </p:childTnLst>
                                </p:cTn>
                              </p:par>
                              <p:par>
                                <p:cTn id="70" presetID="53" presetClass="entr" presetSubtype="16" fill="hold" nodeType="withEffect">
                                  <p:stCondLst>
                                    <p:cond delay="0"/>
                                  </p:stCondLst>
                                  <p:childTnLst>
                                    <p:set>
                                      <p:cBhvr>
                                        <p:cTn id="71" dur="1" fill="hold">
                                          <p:stCondLst>
                                            <p:cond delay="0"/>
                                          </p:stCondLst>
                                        </p:cTn>
                                        <p:tgtEl>
                                          <p:spTgt spid="40"/>
                                        </p:tgtEl>
                                        <p:attrNameLst>
                                          <p:attrName>style.visibility</p:attrName>
                                        </p:attrNameLst>
                                      </p:cBhvr>
                                      <p:to>
                                        <p:strVal val="visible"/>
                                      </p:to>
                                    </p:set>
                                    <p:anim calcmode="lin" valueType="num">
                                      <p:cBhvr>
                                        <p:cTn id="72" dur="250" fill="hold"/>
                                        <p:tgtEl>
                                          <p:spTgt spid="40"/>
                                        </p:tgtEl>
                                        <p:attrNameLst>
                                          <p:attrName>ppt_w</p:attrName>
                                        </p:attrNameLst>
                                      </p:cBhvr>
                                      <p:tavLst>
                                        <p:tav tm="0">
                                          <p:val>
                                            <p:fltVal val="0"/>
                                          </p:val>
                                        </p:tav>
                                        <p:tav tm="100000">
                                          <p:val>
                                            <p:strVal val="#ppt_w"/>
                                          </p:val>
                                        </p:tav>
                                      </p:tavLst>
                                    </p:anim>
                                    <p:anim calcmode="lin" valueType="num">
                                      <p:cBhvr>
                                        <p:cTn id="73" dur="250" fill="hold"/>
                                        <p:tgtEl>
                                          <p:spTgt spid="40"/>
                                        </p:tgtEl>
                                        <p:attrNameLst>
                                          <p:attrName>ppt_h</p:attrName>
                                        </p:attrNameLst>
                                      </p:cBhvr>
                                      <p:tavLst>
                                        <p:tav tm="0">
                                          <p:val>
                                            <p:fltVal val="0"/>
                                          </p:val>
                                        </p:tav>
                                        <p:tav tm="100000">
                                          <p:val>
                                            <p:strVal val="#ppt_h"/>
                                          </p:val>
                                        </p:tav>
                                      </p:tavLst>
                                    </p:anim>
                                    <p:animEffect transition="in" filter="fade">
                                      <p:cBhvr>
                                        <p:cTn id="74" dur="250"/>
                                        <p:tgtEl>
                                          <p:spTgt spid="40"/>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41"/>
                                        </p:tgtEl>
                                        <p:attrNameLst>
                                          <p:attrName>style.visibility</p:attrName>
                                        </p:attrNameLst>
                                      </p:cBhvr>
                                      <p:to>
                                        <p:strVal val="visible"/>
                                      </p:to>
                                    </p:set>
                                    <p:anim calcmode="lin" valueType="num">
                                      <p:cBhvr>
                                        <p:cTn id="77" dur="250" fill="hold"/>
                                        <p:tgtEl>
                                          <p:spTgt spid="41"/>
                                        </p:tgtEl>
                                        <p:attrNameLst>
                                          <p:attrName>ppt_w</p:attrName>
                                        </p:attrNameLst>
                                      </p:cBhvr>
                                      <p:tavLst>
                                        <p:tav tm="0">
                                          <p:val>
                                            <p:fltVal val="0"/>
                                          </p:val>
                                        </p:tav>
                                        <p:tav tm="100000">
                                          <p:val>
                                            <p:strVal val="#ppt_w"/>
                                          </p:val>
                                        </p:tav>
                                      </p:tavLst>
                                    </p:anim>
                                    <p:anim calcmode="lin" valueType="num">
                                      <p:cBhvr>
                                        <p:cTn id="78" dur="250" fill="hold"/>
                                        <p:tgtEl>
                                          <p:spTgt spid="41"/>
                                        </p:tgtEl>
                                        <p:attrNameLst>
                                          <p:attrName>ppt_h</p:attrName>
                                        </p:attrNameLst>
                                      </p:cBhvr>
                                      <p:tavLst>
                                        <p:tav tm="0">
                                          <p:val>
                                            <p:fltVal val="0"/>
                                          </p:val>
                                        </p:tav>
                                        <p:tav tm="100000">
                                          <p:val>
                                            <p:strVal val="#ppt_h"/>
                                          </p:val>
                                        </p:tav>
                                      </p:tavLst>
                                    </p:anim>
                                    <p:animEffect transition="in" filter="fade">
                                      <p:cBhvr>
                                        <p:cTn id="79" dur="2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7" grpId="0" animBg="1"/>
      <p:bldP spid="41"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29027"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29028"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29029"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29030"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29031"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29032"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033"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F18A6978-BF66-493D-A6B9-DDFC4A8B8D18}" type="slidenum">
              <a:rPr lang="en-US" altLang="zh-TW" smtClean="0">
                <a:solidFill>
                  <a:srgbClr val="FFFFFF"/>
                </a:solidFill>
              </a:rPr>
              <a:pPr>
                <a:spcBef>
                  <a:spcPct val="0"/>
                </a:spcBef>
                <a:buFontTx/>
                <a:buNone/>
              </a:pPr>
              <a:t>60</a:t>
            </a:fld>
            <a:endParaRPr lang="zh-TW" altLang="en-US" smtClean="0"/>
          </a:p>
        </p:txBody>
      </p:sp>
      <p:sp>
        <p:nvSpPr>
          <p:cNvPr id="129034"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找出相似的地方</a:t>
            </a:r>
            <a:endParaRPr lang="zh-TW" altLang="en-US"/>
          </a:p>
        </p:txBody>
      </p:sp>
      <p:sp>
        <p:nvSpPr>
          <p:cNvPr id="129035" name="Text Box 3"/>
          <p:cNvSpPr txBox="1">
            <a:spLocks noChangeArrowheads="1"/>
          </p:cNvSpPr>
          <p:nvPr/>
        </p:nvSpPr>
        <p:spPr bwMode="auto">
          <a:xfrm>
            <a:off x="4011613" y="3703638"/>
            <a:ext cx="646112" cy="647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人</a:t>
            </a:r>
          </a:p>
        </p:txBody>
      </p:sp>
      <p:sp>
        <p:nvSpPr>
          <p:cNvPr id="129036" name="Text Box 4"/>
          <p:cNvSpPr txBox="1">
            <a:spLocks noChangeArrowheads="1"/>
          </p:cNvSpPr>
          <p:nvPr/>
        </p:nvSpPr>
        <p:spPr bwMode="auto">
          <a:xfrm>
            <a:off x="3779838" y="5359400"/>
            <a:ext cx="1108075" cy="647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老師</a:t>
            </a:r>
          </a:p>
        </p:txBody>
      </p:sp>
      <p:sp>
        <p:nvSpPr>
          <p:cNvPr id="129037" name="Text Box 5"/>
          <p:cNvSpPr txBox="1">
            <a:spLocks noChangeArrowheads="1"/>
          </p:cNvSpPr>
          <p:nvPr/>
        </p:nvSpPr>
        <p:spPr bwMode="auto">
          <a:xfrm>
            <a:off x="7950200" y="3694113"/>
            <a:ext cx="2032000"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聯絡方式</a:t>
            </a:r>
          </a:p>
        </p:txBody>
      </p:sp>
      <p:sp>
        <p:nvSpPr>
          <p:cNvPr id="129038" name="Text Box 6"/>
          <p:cNvSpPr txBox="1">
            <a:spLocks noChangeArrowheads="1"/>
          </p:cNvSpPr>
          <p:nvPr/>
        </p:nvSpPr>
        <p:spPr bwMode="auto">
          <a:xfrm>
            <a:off x="5527675" y="5359400"/>
            <a:ext cx="1108075" cy="647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家長</a:t>
            </a:r>
          </a:p>
        </p:txBody>
      </p:sp>
      <p:cxnSp>
        <p:nvCxnSpPr>
          <p:cNvPr id="129039" name="AutoShape 7"/>
          <p:cNvCxnSpPr>
            <a:cxnSpLocks noChangeShapeType="1"/>
            <a:stCxn id="129035" idx="3"/>
            <a:endCxn id="129037" idx="1"/>
          </p:cNvCxnSpPr>
          <p:nvPr/>
        </p:nvCxnSpPr>
        <p:spPr bwMode="auto">
          <a:xfrm flipV="1">
            <a:off x="4657725" y="4017963"/>
            <a:ext cx="3292475" cy="952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29040" name="AutoShape 8"/>
          <p:cNvCxnSpPr>
            <a:cxnSpLocks noChangeShapeType="1"/>
            <a:stCxn id="129037" idx="2"/>
            <a:endCxn id="129046" idx="0"/>
          </p:cNvCxnSpPr>
          <p:nvPr/>
        </p:nvCxnSpPr>
        <p:spPr bwMode="auto">
          <a:xfrm flipH="1">
            <a:off x="7761288" y="4340225"/>
            <a:ext cx="1204912" cy="1065213"/>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29041" name="Text Box 9"/>
          <p:cNvSpPr txBox="1">
            <a:spLocks noChangeArrowheads="1"/>
          </p:cNvSpPr>
          <p:nvPr/>
        </p:nvSpPr>
        <p:spPr bwMode="auto">
          <a:xfrm>
            <a:off x="2387600" y="5367338"/>
            <a:ext cx="1108075"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學生</a:t>
            </a:r>
          </a:p>
        </p:txBody>
      </p:sp>
      <p:cxnSp>
        <p:nvCxnSpPr>
          <p:cNvPr id="129042" name="AutoShape 10"/>
          <p:cNvCxnSpPr>
            <a:cxnSpLocks noChangeShapeType="1"/>
            <a:stCxn id="129041" idx="0"/>
            <a:endCxn id="129035" idx="2"/>
          </p:cNvCxnSpPr>
          <p:nvPr/>
        </p:nvCxnSpPr>
        <p:spPr bwMode="auto">
          <a:xfrm flipV="1">
            <a:off x="2941638" y="4351338"/>
            <a:ext cx="1392237" cy="101600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29043" name="AutoShape 11"/>
          <p:cNvCxnSpPr>
            <a:cxnSpLocks noChangeShapeType="1"/>
            <a:stCxn id="129038" idx="0"/>
            <a:endCxn id="129035" idx="2"/>
          </p:cNvCxnSpPr>
          <p:nvPr/>
        </p:nvCxnSpPr>
        <p:spPr bwMode="auto">
          <a:xfrm flipH="1" flipV="1">
            <a:off x="4333875" y="4351338"/>
            <a:ext cx="1747838" cy="1008062"/>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29044" name="AutoShape 12"/>
          <p:cNvCxnSpPr>
            <a:cxnSpLocks noChangeShapeType="1"/>
            <a:stCxn id="129036" idx="0"/>
            <a:endCxn id="129035" idx="2"/>
          </p:cNvCxnSpPr>
          <p:nvPr/>
        </p:nvCxnSpPr>
        <p:spPr bwMode="auto">
          <a:xfrm flipV="1">
            <a:off x="4333875" y="4351338"/>
            <a:ext cx="0" cy="1008062"/>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52" name="Text Box 13"/>
          <p:cNvSpPr txBox="1">
            <a:spLocks noChangeArrowheads="1"/>
          </p:cNvSpPr>
          <p:nvPr/>
        </p:nvSpPr>
        <p:spPr bwMode="auto">
          <a:xfrm>
            <a:off x="3116263" y="7240588"/>
            <a:ext cx="75707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b="1"/>
              <a:t>公司、社團、部門也有聯絡方式耶！</a:t>
            </a:r>
          </a:p>
        </p:txBody>
      </p:sp>
      <p:sp>
        <p:nvSpPr>
          <p:cNvPr id="129046" name="Text Box 14"/>
          <p:cNvSpPr txBox="1">
            <a:spLocks noChangeArrowheads="1"/>
          </p:cNvSpPr>
          <p:nvPr/>
        </p:nvSpPr>
        <p:spPr bwMode="auto">
          <a:xfrm>
            <a:off x="7207250" y="5405438"/>
            <a:ext cx="1106488"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電話</a:t>
            </a:r>
          </a:p>
        </p:txBody>
      </p:sp>
      <p:sp>
        <p:nvSpPr>
          <p:cNvPr id="129047" name="Text Box 15"/>
          <p:cNvSpPr txBox="1">
            <a:spLocks noChangeArrowheads="1"/>
          </p:cNvSpPr>
          <p:nvPr/>
        </p:nvSpPr>
        <p:spPr bwMode="auto">
          <a:xfrm>
            <a:off x="8807450" y="5359400"/>
            <a:ext cx="1357313"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3600"/>
              <a:t>Email</a:t>
            </a:r>
          </a:p>
        </p:txBody>
      </p:sp>
      <p:sp>
        <p:nvSpPr>
          <p:cNvPr id="129048" name="Text Box 16"/>
          <p:cNvSpPr txBox="1">
            <a:spLocks noChangeArrowheads="1"/>
          </p:cNvSpPr>
          <p:nvPr/>
        </p:nvSpPr>
        <p:spPr bwMode="auto">
          <a:xfrm>
            <a:off x="10669588" y="5359400"/>
            <a:ext cx="1108075" cy="647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手機</a:t>
            </a:r>
          </a:p>
        </p:txBody>
      </p:sp>
      <p:cxnSp>
        <p:nvCxnSpPr>
          <p:cNvPr id="129049" name="AutoShape 17"/>
          <p:cNvCxnSpPr>
            <a:cxnSpLocks noChangeShapeType="1"/>
            <a:stCxn id="129037" idx="2"/>
            <a:endCxn id="129047" idx="0"/>
          </p:cNvCxnSpPr>
          <p:nvPr/>
        </p:nvCxnSpPr>
        <p:spPr bwMode="auto">
          <a:xfrm>
            <a:off x="8966200" y="4340225"/>
            <a:ext cx="520700" cy="101917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29050" name="AutoShape 18"/>
          <p:cNvCxnSpPr>
            <a:cxnSpLocks noChangeShapeType="1"/>
            <a:stCxn id="129037" idx="2"/>
            <a:endCxn id="129048" idx="0"/>
          </p:cNvCxnSpPr>
          <p:nvPr/>
        </p:nvCxnSpPr>
        <p:spPr bwMode="auto">
          <a:xfrm>
            <a:off x="8966200" y="4340225"/>
            <a:ext cx="2257425" cy="101917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ppt_x"/>
                                          </p:val>
                                        </p:tav>
                                        <p:tav tm="100000">
                                          <p:val>
                                            <p:strVal val="#ppt_x"/>
                                          </p:val>
                                        </p:tav>
                                      </p:tavLst>
                                    </p:anim>
                                    <p:anim calcmode="lin" valueType="num">
                                      <p:cBhvr additive="base">
                                        <p:cTn id="8"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31075"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31076"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31077"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31078"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31079"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31080"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81"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95A8EBF5-CF07-4BE6-9774-0EAA06DD1201}" type="slidenum">
              <a:rPr lang="en-US" altLang="zh-TW" smtClean="0">
                <a:solidFill>
                  <a:srgbClr val="FFFFFF"/>
                </a:solidFill>
              </a:rPr>
              <a:pPr>
                <a:spcBef>
                  <a:spcPct val="0"/>
                </a:spcBef>
                <a:buFontTx/>
                <a:buNone/>
              </a:pPr>
              <a:t>61</a:t>
            </a:fld>
            <a:endParaRPr lang="zh-TW" altLang="en-US" smtClean="0"/>
          </a:p>
        </p:txBody>
      </p:sp>
      <p:sp>
        <p:nvSpPr>
          <p:cNvPr id="131082"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找出相似的地方</a:t>
            </a:r>
            <a:endParaRPr lang="zh-TW" altLang="en-US"/>
          </a:p>
        </p:txBody>
      </p:sp>
      <p:sp>
        <p:nvSpPr>
          <p:cNvPr id="131083" name="Text Box 3"/>
          <p:cNvSpPr txBox="1">
            <a:spLocks noChangeArrowheads="1"/>
          </p:cNvSpPr>
          <p:nvPr/>
        </p:nvSpPr>
        <p:spPr bwMode="auto">
          <a:xfrm>
            <a:off x="4251325" y="4530725"/>
            <a:ext cx="646113"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人</a:t>
            </a:r>
          </a:p>
        </p:txBody>
      </p:sp>
      <p:sp>
        <p:nvSpPr>
          <p:cNvPr id="131084" name="Text Box 4"/>
          <p:cNvSpPr txBox="1">
            <a:spLocks noChangeArrowheads="1"/>
          </p:cNvSpPr>
          <p:nvPr/>
        </p:nvSpPr>
        <p:spPr bwMode="auto">
          <a:xfrm>
            <a:off x="3275013" y="6181725"/>
            <a:ext cx="1108075"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老師</a:t>
            </a:r>
          </a:p>
        </p:txBody>
      </p:sp>
      <p:sp>
        <p:nvSpPr>
          <p:cNvPr id="131085" name="Text Box 5"/>
          <p:cNvSpPr txBox="1">
            <a:spLocks noChangeArrowheads="1"/>
          </p:cNvSpPr>
          <p:nvPr/>
        </p:nvSpPr>
        <p:spPr bwMode="auto">
          <a:xfrm>
            <a:off x="7854950" y="4552950"/>
            <a:ext cx="1108075" cy="647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組織</a:t>
            </a:r>
          </a:p>
        </p:txBody>
      </p:sp>
      <p:sp>
        <p:nvSpPr>
          <p:cNvPr id="131086" name="Text Box 6"/>
          <p:cNvSpPr txBox="1">
            <a:spLocks noChangeArrowheads="1"/>
          </p:cNvSpPr>
          <p:nvPr/>
        </p:nvSpPr>
        <p:spPr bwMode="auto">
          <a:xfrm>
            <a:off x="4629150" y="6186488"/>
            <a:ext cx="1108075"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家長</a:t>
            </a:r>
          </a:p>
        </p:txBody>
      </p:sp>
      <p:cxnSp>
        <p:nvCxnSpPr>
          <p:cNvPr id="131087" name="AutoShape 7"/>
          <p:cNvCxnSpPr>
            <a:cxnSpLocks noChangeShapeType="1"/>
            <a:stCxn id="131083" idx="3"/>
            <a:endCxn id="131098" idx="2"/>
          </p:cNvCxnSpPr>
          <p:nvPr/>
        </p:nvCxnSpPr>
        <p:spPr bwMode="auto">
          <a:xfrm flipV="1">
            <a:off x="4897438" y="3665538"/>
            <a:ext cx="895350" cy="1189037"/>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31088" name="AutoShape 8"/>
          <p:cNvCxnSpPr>
            <a:cxnSpLocks noChangeShapeType="1"/>
            <a:stCxn id="131085" idx="2"/>
            <a:endCxn id="131093" idx="0"/>
          </p:cNvCxnSpPr>
          <p:nvPr/>
        </p:nvCxnSpPr>
        <p:spPr bwMode="auto">
          <a:xfrm flipH="1">
            <a:off x="7094538" y="5200650"/>
            <a:ext cx="1314450" cy="989013"/>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31089" name="Text Box 9"/>
          <p:cNvSpPr txBox="1">
            <a:spLocks noChangeArrowheads="1"/>
          </p:cNvSpPr>
          <p:nvPr/>
        </p:nvSpPr>
        <p:spPr bwMode="auto">
          <a:xfrm>
            <a:off x="1884363" y="6186488"/>
            <a:ext cx="1108075"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學生</a:t>
            </a:r>
          </a:p>
        </p:txBody>
      </p:sp>
      <p:cxnSp>
        <p:nvCxnSpPr>
          <p:cNvPr id="131090" name="AutoShape 10"/>
          <p:cNvCxnSpPr>
            <a:cxnSpLocks noChangeShapeType="1"/>
            <a:stCxn id="131089" idx="0"/>
            <a:endCxn id="131083" idx="2"/>
          </p:cNvCxnSpPr>
          <p:nvPr/>
        </p:nvCxnSpPr>
        <p:spPr bwMode="auto">
          <a:xfrm flipV="1">
            <a:off x="2438400" y="5176838"/>
            <a:ext cx="2136775" cy="10096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31091" name="AutoShape 11"/>
          <p:cNvCxnSpPr>
            <a:cxnSpLocks noChangeShapeType="1"/>
            <a:stCxn id="131086" idx="0"/>
            <a:endCxn id="131083" idx="2"/>
          </p:cNvCxnSpPr>
          <p:nvPr/>
        </p:nvCxnSpPr>
        <p:spPr bwMode="auto">
          <a:xfrm flipH="1" flipV="1">
            <a:off x="4575175" y="5176838"/>
            <a:ext cx="608013" cy="10096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31092" name="AutoShape 12"/>
          <p:cNvCxnSpPr>
            <a:cxnSpLocks noChangeShapeType="1"/>
            <a:stCxn id="131084" idx="0"/>
            <a:endCxn id="131083" idx="2"/>
          </p:cNvCxnSpPr>
          <p:nvPr/>
        </p:nvCxnSpPr>
        <p:spPr bwMode="auto">
          <a:xfrm flipV="1">
            <a:off x="3829050" y="5176838"/>
            <a:ext cx="746125" cy="1004887"/>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31093" name="Text Box 13"/>
          <p:cNvSpPr txBox="1">
            <a:spLocks noChangeArrowheads="1"/>
          </p:cNvSpPr>
          <p:nvPr/>
        </p:nvSpPr>
        <p:spPr bwMode="auto">
          <a:xfrm>
            <a:off x="6540500" y="6189663"/>
            <a:ext cx="1108075"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公司</a:t>
            </a:r>
          </a:p>
        </p:txBody>
      </p:sp>
      <p:sp>
        <p:nvSpPr>
          <p:cNvPr id="131094" name="Text Box 14"/>
          <p:cNvSpPr txBox="1">
            <a:spLocks noChangeArrowheads="1"/>
          </p:cNvSpPr>
          <p:nvPr/>
        </p:nvSpPr>
        <p:spPr bwMode="auto">
          <a:xfrm>
            <a:off x="8308975" y="6189663"/>
            <a:ext cx="1108075"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社團</a:t>
            </a:r>
          </a:p>
        </p:txBody>
      </p:sp>
      <p:sp>
        <p:nvSpPr>
          <p:cNvPr id="131095" name="Text Box 15"/>
          <p:cNvSpPr txBox="1">
            <a:spLocks noChangeArrowheads="1"/>
          </p:cNvSpPr>
          <p:nvPr/>
        </p:nvSpPr>
        <p:spPr bwMode="auto">
          <a:xfrm>
            <a:off x="10496550" y="6176963"/>
            <a:ext cx="1108075"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部門</a:t>
            </a:r>
          </a:p>
        </p:txBody>
      </p:sp>
      <p:cxnSp>
        <p:nvCxnSpPr>
          <p:cNvPr id="131096" name="AutoShape 16"/>
          <p:cNvCxnSpPr>
            <a:cxnSpLocks noChangeShapeType="1"/>
            <a:stCxn id="131085" idx="2"/>
            <a:endCxn id="131094" idx="0"/>
          </p:cNvCxnSpPr>
          <p:nvPr/>
        </p:nvCxnSpPr>
        <p:spPr bwMode="auto">
          <a:xfrm>
            <a:off x="8408988" y="5200650"/>
            <a:ext cx="454025" cy="989013"/>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31097" name="AutoShape 17"/>
          <p:cNvCxnSpPr>
            <a:cxnSpLocks noChangeShapeType="1"/>
            <a:stCxn id="131085" idx="2"/>
            <a:endCxn id="131095" idx="0"/>
          </p:cNvCxnSpPr>
          <p:nvPr/>
        </p:nvCxnSpPr>
        <p:spPr bwMode="auto">
          <a:xfrm>
            <a:off x="8408988" y="5200650"/>
            <a:ext cx="2641600" cy="976313"/>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31098" name="Text Box 18"/>
          <p:cNvSpPr txBox="1">
            <a:spLocks noChangeArrowheads="1"/>
          </p:cNvSpPr>
          <p:nvPr/>
        </p:nvSpPr>
        <p:spPr bwMode="auto">
          <a:xfrm>
            <a:off x="5122863" y="3019425"/>
            <a:ext cx="1338262"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3600"/>
              <a:t>Party</a:t>
            </a:r>
          </a:p>
        </p:txBody>
      </p:sp>
      <p:cxnSp>
        <p:nvCxnSpPr>
          <p:cNvPr id="131099" name="AutoShape 19"/>
          <p:cNvCxnSpPr>
            <a:cxnSpLocks noChangeShapeType="1"/>
            <a:stCxn id="131085" idx="0"/>
            <a:endCxn id="131098" idx="2"/>
          </p:cNvCxnSpPr>
          <p:nvPr/>
        </p:nvCxnSpPr>
        <p:spPr bwMode="auto">
          <a:xfrm flipH="1" flipV="1">
            <a:off x="5792788" y="3665538"/>
            <a:ext cx="2616200" cy="887412"/>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31100" name="Text Box 20"/>
          <p:cNvSpPr txBox="1">
            <a:spLocks noChangeArrowheads="1"/>
          </p:cNvSpPr>
          <p:nvPr/>
        </p:nvSpPr>
        <p:spPr bwMode="auto">
          <a:xfrm>
            <a:off x="9410700" y="3019425"/>
            <a:ext cx="2032000"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聯絡方式</a:t>
            </a:r>
          </a:p>
        </p:txBody>
      </p:sp>
      <p:cxnSp>
        <p:nvCxnSpPr>
          <p:cNvPr id="131101" name="AutoShape 21"/>
          <p:cNvCxnSpPr>
            <a:cxnSpLocks noChangeShapeType="1"/>
            <a:stCxn id="131100" idx="1"/>
            <a:endCxn id="131098" idx="3"/>
          </p:cNvCxnSpPr>
          <p:nvPr/>
        </p:nvCxnSpPr>
        <p:spPr bwMode="auto">
          <a:xfrm flipH="1" flipV="1">
            <a:off x="6461125" y="3343275"/>
            <a:ext cx="2949575"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62" name="Text Box 22"/>
          <p:cNvSpPr txBox="1">
            <a:spLocks noChangeArrowheads="1"/>
          </p:cNvSpPr>
          <p:nvPr/>
        </p:nvSpPr>
        <p:spPr bwMode="auto">
          <a:xfrm>
            <a:off x="2647950" y="7723188"/>
            <a:ext cx="80343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b="1"/>
              <a:t>可是一個人可能同時是學生也是老師？</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additive="base">
                                        <p:cTn id="7" dur="500" fill="hold"/>
                                        <p:tgtEl>
                                          <p:spTgt spid="62"/>
                                        </p:tgtEl>
                                        <p:attrNameLst>
                                          <p:attrName>ppt_x</p:attrName>
                                        </p:attrNameLst>
                                      </p:cBhvr>
                                      <p:tavLst>
                                        <p:tav tm="0">
                                          <p:val>
                                            <p:strVal val="#ppt_x"/>
                                          </p:val>
                                        </p:tav>
                                        <p:tav tm="100000">
                                          <p:val>
                                            <p:strVal val="#ppt_x"/>
                                          </p:val>
                                        </p:tav>
                                      </p:tavLst>
                                    </p:anim>
                                    <p:anim calcmode="lin" valueType="num">
                                      <p:cBhvr additive="base">
                                        <p:cTn id="8"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33123"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33124"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33125"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33126"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33127"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33128"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29"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7E5F7B06-5125-4F25-A5B9-2B235D766053}" type="slidenum">
              <a:rPr lang="en-US" altLang="zh-TW" smtClean="0">
                <a:solidFill>
                  <a:srgbClr val="FFFFFF"/>
                </a:solidFill>
              </a:rPr>
              <a:pPr>
                <a:spcBef>
                  <a:spcPct val="0"/>
                </a:spcBef>
                <a:buFontTx/>
                <a:buNone/>
              </a:pPr>
              <a:t>62</a:t>
            </a:fld>
            <a:endParaRPr lang="zh-TW" altLang="en-US" smtClean="0"/>
          </a:p>
        </p:txBody>
      </p:sp>
      <p:sp>
        <p:nvSpPr>
          <p:cNvPr id="133130"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找出相似的地方</a:t>
            </a:r>
            <a:endParaRPr lang="zh-TW" altLang="en-US"/>
          </a:p>
        </p:txBody>
      </p:sp>
      <p:sp>
        <p:nvSpPr>
          <p:cNvPr id="133131" name="Text Box 3"/>
          <p:cNvSpPr txBox="1">
            <a:spLocks noChangeArrowheads="1"/>
          </p:cNvSpPr>
          <p:nvPr/>
        </p:nvSpPr>
        <p:spPr bwMode="auto">
          <a:xfrm>
            <a:off x="4251325" y="4530725"/>
            <a:ext cx="646113"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人</a:t>
            </a:r>
          </a:p>
        </p:txBody>
      </p:sp>
      <p:sp>
        <p:nvSpPr>
          <p:cNvPr id="133132" name="Text Box 4"/>
          <p:cNvSpPr txBox="1">
            <a:spLocks noChangeArrowheads="1"/>
          </p:cNvSpPr>
          <p:nvPr/>
        </p:nvSpPr>
        <p:spPr bwMode="auto">
          <a:xfrm>
            <a:off x="3275013" y="6181725"/>
            <a:ext cx="1108075"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老師</a:t>
            </a:r>
          </a:p>
        </p:txBody>
      </p:sp>
      <p:sp>
        <p:nvSpPr>
          <p:cNvPr id="133133" name="Text Box 5"/>
          <p:cNvSpPr txBox="1">
            <a:spLocks noChangeArrowheads="1"/>
          </p:cNvSpPr>
          <p:nvPr/>
        </p:nvSpPr>
        <p:spPr bwMode="auto">
          <a:xfrm>
            <a:off x="7854950" y="4552950"/>
            <a:ext cx="1108075" cy="647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組織</a:t>
            </a:r>
          </a:p>
        </p:txBody>
      </p:sp>
      <p:sp>
        <p:nvSpPr>
          <p:cNvPr id="133134" name="Text Box 6"/>
          <p:cNvSpPr txBox="1">
            <a:spLocks noChangeArrowheads="1"/>
          </p:cNvSpPr>
          <p:nvPr/>
        </p:nvSpPr>
        <p:spPr bwMode="auto">
          <a:xfrm>
            <a:off x="4629150" y="6186488"/>
            <a:ext cx="1108075"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家長</a:t>
            </a:r>
          </a:p>
        </p:txBody>
      </p:sp>
      <p:cxnSp>
        <p:nvCxnSpPr>
          <p:cNvPr id="133135" name="AutoShape 7"/>
          <p:cNvCxnSpPr>
            <a:cxnSpLocks noChangeShapeType="1"/>
            <a:stCxn id="133131" idx="3"/>
            <a:endCxn id="133146" idx="2"/>
          </p:cNvCxnSpPr>
          <p:nvPr/>
        </p:nvCxnSpPr>
        <p:spPr bwMode="auto">
          <a:xfrm flipV="1">
            <a:off x="4897438" y="3665538"/>
            <a:ext cx="895350" cy="1189037"/>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33136" name="AutoShape 8"/>
          <p:cNvCxnSpPr>
            <a:cxnSpLocks noChangeShapeType="1"/>
            <a:stCxn id="133133" idx="2"/>
            <a:endCxn id="133141" idx="0"/>
          </p:cNvCxnSpPr>
          <p:nvPr/>
        </p:nvCxnSpPr>
        <p:spPr bwMode="auto">
          <a:xfrm flipH="1">
            <a:off x="7094538" y="5200650"/>
            <a:ext cx="1314450" cy="989013"/>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33137" name="Text Box 9"/>
          <p:cNvSpPr txBox="1">
            <a:spLocks noChangeArrowheads="1"/>
          </p:cNvSpPr>
          <p:nvPr/>
        </p:nvSpPr>
        <p:spPr bwMode="auto">
          <a:xfrm>
            <a:off x="1884363" y="6186488"/>
            <a:ext cx="1108075"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學生</a:t>
            </a:r>
          </a:p>
        </p:txBody>
      </p:sp>
      <p:cxnSp>
        <p:nvCxnSpPr>
          <p:cNvPr id="133138" name="AutoShape 10"/>
          <p:cNvCxnSpPr>
            <a:cxnSpLocks noChangeShapeType="1"/>
            <a:stCxn id="133137" idx="0"/>
            <a:endCxn id="133151" idx="2"/>
          </p:cNvCxnSpPr>
          <p:nvPr/>
        </p:nvCxnSpPr>
        <p:spPr bwMode="auto">
          <a:xfrm flipV="1">
            <a:off x="2438400" y="5200650"/>
            <a:ext cx="246063" cy="985838"/>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33139" name="AutoShape 11"/>
          <p:cNvCxnSpPr>
            <a:cxnSpLocks noChangeShapeType="1"/>
            <a:stCxn id="133134" idx="0"/>
            <a:endCxn id="133151" idx="2"/>
          </p:cNvCxnSpPr>
          <p:nvPr/>
        </p:nvCxnSpPr>
        <p:spPr bwMode="auto">
          <a:xfrm flipH="1" flipV="1">
            <a:off x="2684463" y="5200650"/>
            <a:ext cx="2498725" cy="985838"/>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33140" name="AutoShape 12"/>
          <p:cNvCxnSpPr>
            <a:cxnSpLocks noChangeShapeType="1"/>
            <a:stCxn id="133132" idx="0"/>
            <a:endCxn id="133151" idx="2"/>
          </p:cNvCxnSpPr>
          <p:nvPr/>
        </p:nvCxnSpPr>
        <p:spPr bwMode="auto">
          <a:xfrm flipH="1" flipV="1">
            <a:off x="2684463" y="5200650"/>
            <a:ext cx="1144587" cy="981075"/>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33141" name="Text Box 13"/>
          <p:cNvSpPr txBox="1">
            <a:spLocks noChangeArrowheads="1"/>
          </p:cNvSpPr>
          <p:nvPr/>
        </p:nvSpPr>
        <p:spPr bwMode="auto">
          <a:xfrm>
            <a:off x="6540500" y="6189663"/>
            <a:ext cx="1108075"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公司</a:t>
            </a:r>
          </a:p>
        </p:txBody>
      </p:sp>
      <p:sp>
        <p:nvSpPr>
          <p:cNvPr id="133142" name="Text Box 14"/>
          <p:cNvSpPr txBox="1">
            <a:spLocks noChangeArrowheads="1"/>
          </p:cNvSpPr>
          <p:nvPr/>
        </p:nvSpPr>
        <p:spPr bwMode="auto">
          <a:xfrm>
            <a:off x="8308975" y="6189663"/>
            <a:ext cx="1108075"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社團</a:t>
            </a:r>
          </a:p>
        </p:txBody>
      </p:sp>
      <p:sp>
        <p:nvSpPr>
          <p:cNvPr id="133143" name="Text Box 15"/>
          <p:cNvSpPr txBox="1">
            <a:spLocks noChangeArrowheads="1"/>
          </p:cNvSpPr>
          <p:nvPr/>
        </p:nvSpPr>
        <p:spPr bwMode="auto">
          <a:xfrm>
            <a:off x="10496550" y="6176963"/>
            <a:ext cx="1108075"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部門</a:t>
            </a:r>
          </a:p>
        </p:txBody>
      </p:sp>
      <p:cxnSp>
        <p:nvCxnSpPr>
          <p:cNvPr id="133144" name="AutoShape 16"/>
          <p:cNvCxnSpPr>
            <a:cxnSpLocks noChangeShapeType="1"/>
            <a:stCxn id="133133" idx="2"/>
            <a:endCxn id="133142" idx="0"/>
          </p:cNvCxnSpPr>
          <p:nvPr/>
        </p:nvCxnSpPr>
        <p:spPr bwMode="auto">
          <a:xfrm>
            <a:off x="8408988" y="5200650"/>
            <a:ext cx="454025" cy="989013"/>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33145" name="AutoShape 17"/>
          <p:cNvCxnSpPr>
            <a:cxnSpLocks noChangeShapeType="1"/>
            <a:stCxn id="133133" idx="2"/>
            <a:endCxn id="133143" idx="0"/>
          </p:cNvCxnSpPr>
          <p:nvPr/>
        </p:nvCxnSpPr>
        <p:spPr bwMode="auto">
          <a:xfrm>
            <a:off x="8408988" y="5200650"/>
            <a:ext cx="2641600" cy="976313"/>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33146" name="Text Box 18"/>
          <p:cNvSpPr txBox="1">
            <a:spLocks noChangeArrowheads="1"/>
          </p:cNvSpPr>
          <p:nvPr/>
        </p:nvSpPr>
        <p:spPr bwMode="auto">
          <a:xfrm>
            <a:off x="5122863" y="3019425"/>
            <a:ext cx="1338262"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3600"/>
              <a:t>Party</a:t>
            </a:r>
          </a:p>
        </p:txBody>
      </p:sp>
      <p:cxnSp>
        <p:nvCxnSpPr>
          <p:cNvPr id="133147" name="AutoShape 19"/>
          <p:cNvCxnSpPr>
            <a:cxnSpLocks noChangeShapeType="1"/>
            <a:stCxn id="133133" idx="0"/>
            <a:endCxn id="133146" idx="2"/>
          </p:cNvCxnSpPr>
          <p:nvPr/>
        </p:nvCxnSpPr>
        <p:spPr bwMode="auto">
          <a:xfrm flipH="1" flipV="1">
            <a:off x="5792788" y="3665538"/>
            <a:ext cx="2616200" cy="887412"/>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33148" name="Text Box 20"/>
          <p:cNvSpPr txBox="1">
            <a:spLocks noChangeArrowheads="1"/>
          </p:cNvSpPr>
          <p:nvPr/>
        </p:nvSpPr>
        <p:spPr bwMode="auto">
          <a:xfrm>
            <a:off x="9410700" y="3019425"/>
            <a:ext cx="2032000"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聯絡方式</a:t>
            </a:r>
          </a:p>
        </p:txBody>
      </p:sp>
      <p:cxnSp>
        <p:nvCxnSpPr>
          <p:cNvPr id="133149" name="AutoShape 21"/>
          <p:cNvCxnSpPr>
            <a:cxnSpLocks noChangeShapeType="1"/>
            <a:stCxn id="133148" idx="1"/>
            <a:endCxn id="133146" idx="3"/>
          </p:cNvCxnSpPr>
          <p:nvPr/>
        </p:nvCxnSpPr>
        <p:spPr bwMode="auto">
          <a:xfrm flipH="1" flipV="1">
            <a:off x="6461125" y="3343275"/>
            <a:ext cx="2949575"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88" name="Text Box 16"/>
          <p:cNvSpPr txBox="1">
            <a:spLocks noChangeArrowheads="1"/>
          </p:cNvSpPr>
          <p:nvPr/>
        </p:nvSpPr>
        <p:spPr bwMode="auto">
          <a:xfrm>
            <a:off x="3275013" y="7564438"/>
            <a:ext cx="75723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b="1"/>
              <a:t>組織也有角色嗎？供應商、競爭廠商</a:t>
            </a:r>
          </a:p>
        </p:txBody>
      </p:sp>
      <p:sp>
        <p:nvSpPr>
          <p:cNvPr id="133151" name="Text Box 3"/>
          <p:cNvSpPr txBox="1">
            <a:spLocks noChangeArrowheads="1"/>
          </p:cNvSpPr>
          <p:nvPr/>
        </p:nvSpPr>
        <p:spPr bwMode="auto">
          <a:xfrm>
            <a:off x="2130425" y="4554538"/>
            <a:ext cx="1108075"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角色</a:t>
            </a:r>
          </a:p>
        </p:txBody>
      </p:sp>
      <p:cxnSp>
        <p:nvCxnSpPr>
          <p:cNvPr id="133152" name="AutoShape 7"/>
          <p:cNvCxnSpPr>
            <a:cxnSpLocks noChangeShapeType="1"/>
            <a:stCxn id="133151" idx="3"/>
          </p:cNvCxnSpPr>
          <p:nvPr/>
        </p:nvCxnSpPr>
        <p:spPr bwMode="auto">
          <a:xfrm flipV="1">
            <a:off x="3238500" y="4876800"/>
            <a:ext cx="1012825"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ppt_x"/>
                                          </p:val>
                                        </p:tav>
                                        <p:tav tm="100000">
                                          <p:val>
                                            <p:strVal val="#ppt_x"/>
                                          </p:val>
                                        </p:tav>
                                      </p:tavLst>
                                    </p:anim>
                                    <p:anim calcmode="lin" valueType="num">
                                      <p:cBhvr additive="base">
                                        <p:cTn id="8"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35171"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35172"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35173"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35174"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35175"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35176"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77"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E2E82355-DEEB-4441-83AA-F4ED4269AAE6}" type="slidenum">
              <a:rPr lang="en-US" altLang="zh-TW" smtClean="0">
                <a:solidFill>
                  <a:srgbClr val="FFFFFF"/>
                </a:solidFill>
              </a:rPr>
              <a:pPr>
                <a:spcBef>
                  <a:spcPct val="0"/>
                </a:spcBef>
                <a:buFontTx/>
                <a:buNone/>
              </a:pPr>
              <a:t>63</a:t>
            </a:fld>
            <a:endParaRPr lang="zh-TW" altLang="en-US" smtClean="0"/>
          </a:p>
        </p:txBody>
      </p:sp>
      <p:sp>
        <p:nvSpPr>
          <p:cNvPr id="135178"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找出相似的地方</a:t>
            </a:r>
            <a:endParaRPr lang="zh-TW" altLang="en-US"/>
          </a:p>
        </p:txBody>
      </p:sp>
      <p:sp>
        <p:nvSpPr>
          <p:cNvPr id="135179" name="Text Box 3"/>
          <p:cNvSpPr txBox="1">
            <a:spLocks noChangeArrowheads="1"/>
          </p:cNvSpPr>
          <p:nvPr/>
        </p:nvSpPr>
        <p:spPr bwMode="auto">
          <a:xfrm>
            <a:off x="4251325" y="4530725"/>
            <a:ext cx="646113"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人</a:t>
            </a:r>
          </a:p>
        </p:txBody>
      </p:sp>
      <p:sp>
        <p:nvSpPr>
          <p:cNvPr id="135180" name="Text Box 5"/>
          <p:cNvSpPr txBox="1">
            <a:spLocks noChangeArrowheads="1"/>
          </p:cNvSpPr>
          <p:nvPr/>
        </p:nvSpPr>
        <p:spPr bwMode="auto">
          <a:xfrm>
            <a:off x="7854950" y="4552950"/>
            <a:ext cx="1108075" cy="647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組織</a:t>
            </a:r>
          </a:p>
        </p:txBody>
      </p:sp>
      <p:sp>
        <p:nvSpPr>
          <p:cNvPr id="135181" name="Text Box 6"/>
          <p:cNvSpPr txBox="1">
            <a:spLocks noChangeArrowheads="1"/>
          </p:cNvSpPr>
          <p:nvPr/>
        </p:nvSpPr>
        <p:spPr bwMode="auto">
          <a:xfrm>
            <a:off x="3705225" y="6172200"/>
            <a:ext cx="2492375"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組織的角色</a:t>
            </a:r>
          </a:p>
        </p:txBody>
      </p:sp>
      <p:cxnSp>
        <p:nvCxnSpPr>
          <p:cNvPr id="135182" name="AutoShape 7"/>
          <p:cNvCxnSpPr>
            <a:cxnSpLocks noChangeShapeType="1"/>
            <a:stCxn id="135179" idx="3"/>
            <a:endCxn id="135192" idx="2"/>
          </p:cNvCxnSpPr>
          <p:nvPr/>
        </p:nvCxnSpPr>
        <p:spPr bwMode="auto">
          <a:xfrm flipV="1">
            <a:off x="4897438" y="3665538"/>
            <a:ext cx="895350" cy="1189037"/>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35183" name="AutoShape 8"/>
          <p:cNvCxnSpPr>
            <a:cxnSpLocks noChangeShapeType="1"/>
            <a:stCxn id="135180" idx="2"/>
            <a:endCxn id="135187" idx="0"/>
          </p:cNvCxnSpPr>
          <p:nvPr/>
        </p:nvCxnSpPr>
        <p:spPr bwMode="auto">
          <a:xfrm flipH="1">
            <a:off x="7094538" y="5200650"/>
            <a:ext cx="1314450" cy="989013"/>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35184" name="Text Box 9"/>
          <p:cNvSpPr txBox="1">
            <a:spLocks noChangeArrowheads="1"/>
          </p:cNvSpPr>
          <p:nvPr/>
        </p:nvSpPr>
        <p:spPr bwMode="auto">
          <a:xfrm>
            <a:off x="1498600" y="6156325"/>
            <a:ext cx="2032000"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人的角色</a:t>
            </a:r>
          </a:p>
        </p:txBody>
      </p:sp>
      <p:cxnSp>
        <p:nvCxnSpPr>
          <p:cNvPr id="135185" name="AutoShape 10"/>
          <p:cNvCxnSpPr>
            <a:cxnSpLocks noChangeShapeType="1"/>
            <a:stCxn id="135184" idx="0"/>
            <a:endCxn id="135197" idx="2"/>
          </p:cNvCxnSpPr>
          <p:nvPr/>
        </p:nvCxnSpPr>
        <p:spPr bwMode="auto">
          <a:xfrm flipV="1">
            <a:off x="2514600" y="3665538"/>
            <a:ext cx="579438" cy="2490787"/>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35186" name="AutoShape 11"/>
          <p:cNvCxnSpPr>
            <a:cxnSpLocks noChangeShapeType="1"/>
            <a:stCxn id="135181" idx="0"/>
            <a:endCxn id="135197" idx="2"/>
          </p:cNvCxnSpPr>
          <p:nvPr/>
        </p:nvCxnSpPr>
        <p:spPr bwMode="auto">
          <a:xfrm flipH="1" flipV="1">
            <a:off x="3094038" y="3665538"/>
            <a:ext cx="1857375" cy="2506662"/>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35187" name="Text Box 13"/>
          <p:cNvSpPr txBox="1">
            <a:spLocks noChangeArrowheads="1"/>
          </p:cNvSpPr>
          <p:nvPr/>
        </p:nvSpPr>
        <p:spPr bwMode="auto">
          <a:xfrm>
            <a:off x="6540500" y="6189663"/>
            <a:ext cx="1108075"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公司</a:t>
            </a:r>
          </a:p>
        </p:txBody>
      </p:sp>
      <p:sp>
        <p:nvSpPr>
          <p:cNvPr id="135188" name="Text Box 14"/>
          <p:cNvSpPr txBox="1">
            <a:spLocks noChangeArrowheads="1"/>
          </p:cNvSpPr>
          <p:nvPr/>
        </p:nvSpPr>
        <p:spPr bwMode="auto">
          <a:xfrm>
            <a:off x="8308975" y="6189663"/>
            <a:ext cx="1108075"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社團</a:t>
            </a:r>
          </a:p>
        </p:txBody>
      </p:sp>
      <p:sp>
        <p:nvSpPr>
          <p:cNvPr id="135189" name="Text Box 15"/>
          <p:cNvSpPr txBox="1">
            <a:spLocks noChangeArrowheads="1"/>
          </p:cNvSpPr>
          <p:nvPr/>
        </p:nvSpPr>
        <p:spPr bwMode="auto">
          <a:xfrm>
            <a:off x="10496550" y="6176963"/>
            <a:ext cx="1108075"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部門</a:t>
            </a:r>
          </a:p>
        </p:txBody>
      </p:sp>
      <p:cxnSp>
        <p:nvCxnSpPr>
          <p:cNvPr id="135190" name="AutoShape 16"/>
          <p:cNvCxnSpPr>
            <a:cxnSpLocks noChangeShapeType="1"/>
            <a:stCxn id="135180" idx="2"/>
            <a:endCxn id="135188" idx="0"/>
          </p:cNvCxnSpPr>
          <p:nvPr/>
        </p:nvCxnSpPr>
        <p:spPr bwMode="auto">
          <a:xfrm>
            <a:off x="8408988" y="5200650"/>
            <a:ext cx="454025" cy="989013"/>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35191" name="AutoShape 17"/>
          <p:cNvCxnSpPr>
            <a:cxnSpLocks noChangeShapeType="1"/>
            <a:stCxn id="135180" idx="2"/>
            <a:endCxn id="135189" idx="0"/>
          </p:cNvCxnSpPr>
          <p:nvPr/>
        </p:nvCxnSpPr>
        <p:spPr bwMode="auto">
          <a:xfrm>
            <a:off x="8408988" y="5200650"/>
            <a:ext cx="2641600" cy="976313"/>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35192" name="Text Box 18"/>
          <p:cNvSpPr txBox="1">
            <a:spLocks noChangeArrowheads="1"/>
          </p:cNvSpPr>
          <p:nvPr/>
        </p:nvSpPr>
        <p:spPr bwMode="auto">
          <a:xfrm>
            <a:off x="5122863" y="3019425"/>
            <a:ext cx="1338262"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3600"/>
              <a:t>Party</a:t>
            </a:r>
          </a:p>
        </p:txBody>
      </p:sp>
      <p:cxnSp>
        <p:nvCxnSpPr>
          <p:cNvPr id="135193" name="AutoShape 19"/>
          <p:cNvCxnSpPr>
            <a:cxnSpLocks noChangeShapeType="1"/>
            <a:stCxn id="135180" idx="0"/>
            <a:endCxn id="135192" idx="2"/>
          </p:cNvCxnSpPr>
          <p:nvPr/>
        </p:nvCxnSpPr>
        <p:spPr bwMode="auto">
          <a:xfrm flipH="1" flipV="1">
            <a:off x="5792788" y="3665538"/>
            <a:ext cx="2616200" cy="887412"/>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35194" name="Text Box 20"/>
          <p:cNvSpPr txBox="1">
            <a:spLocks noChangeArrowheads="1"/>
          </p:cNvSpPr>
          <p:nvPr/>
        </p:nvSpPr>
        <p:spPr bwMode="auto">
          <a:xfrm>
            <a:off x="9410700" y="3019425"/>
            <a:ext cx="2032000"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聯絡方式</a:t>
            </a:r>
          </a:p>
        </p:txBody>
      </p:sp>
      <p:cxnSp>
        <p:nvCxnSpPr>
          <p:cNvPr id="135195" name="AutoShape 21"/>
          <p:cNvCxnSpPr>
            <a:cxnSpLocks noChangeShapeType="1"/>
            <a:stCxn id="135194" idx="1"/>
            <a:endCxn id="135192" idx="3"/>
          </p:cNvCxnSpPr>
          <p:nvPr/>
        </p:nvCxnSpPr>
        <p:spPr bwMode="auto">
          <a:xfrm flipH="1" flipV="1">
            <a:off x="6461125" y="3343275"/>
            <a:ext cx="2949575"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88" name="Text Box 16"/>
          <p:cNvSpPr txBox="1">
            <a:spLocks noChangeArrowheads="1"/>
          </p:cNvSpPr>
          <p:nvPr/>
        </p:nvSpPr>
        <p:spPr bwMode="auto">
          <a:xfrm>
            <a:off x="3275013" y="7564438"/>
            <a:ext cx="80327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b="1"/>
              <a:t>供應商、競爭廠商好像是一種關係耶？</a:t>
            </a:r>
          </a:p>
          <a:p>
            <a:pPr eaLnBrk="1" hangingPunct="1">
              <a:spcBef>
                <a:spcPct val="0"/>
              </a:spcBef>
              <a:buFontTx/>
              <a:buNone/>
            </a:pPr>
            <a:r>
              <a:rPr lang="zh-TW" altLang="en-US" sz="3600" b="1"/>
              <a:t>角色是相對的嗎？</a:t>
            </a:r>
          </a:p>
        </p:txBody>
      </p:sp>
      <p:sp>
        <p:nvSpPr>
          <p:cNvPr id="135197" name="Text Box 3"/>
          <p:cNvSpPr txBox="1">
            <a:spLocks noChangeArrowheads="1"/>
          </p:cNvSpPr>
          <p:nvPr/>
        </p:nvSpPr>
        <p:spPr bwMode="auto">
          <a:xfrm>
            <a:off x="2540000" y="3019425"/>
            <a:ext cx="1108075"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角色</a:t>
            </a:r>
          </a:p>
        </p:txBody>
      </p:sp>
      <p:cxnSp>
        <p:nvCxnSpPr>
          <p:cNvPr id="135198" name="AutoShape 7"/>
          <p:cNvCxnSpPr>
            <a:cxnSpLocks noChangeShapeType="1"/>
            <a:stCxn id="135197" idx="3"/>
            <a:endCxn id="135192" idx="1"/>
          </p:cNvCxnSpPr>
          <p:nvPr/>
        </p:nvCxnSpPr>
        <p:spPr bwMode="auto">
          <a:xfrm>
            <a:off x="3648075" y="3343275"/>
            <a:ext cx="1474788"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ppt_x"/>
                                          </p:val>
                                        </p:tav>
                                        <p:tav tm="100000">
                                          <p:val>
                                            <p:strVal val="#ppt_x"/>
                                          </p:val>
                                        </p:tav>
                                      </p:tavLst>
                                    </p:anim>
                                    <p:anim calcmode="lin" valueType="num">
                                      <p:cBhvr additive="base">
                                        <p:cTn id="8"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37219"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37220"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37221"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37222"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37223"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37224"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225"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0703E50C-41F7-493F-AE22-70304C586023}" type="slidenum">
              <a:rPr lang="en-US" altLang="zh-TW" smtClean="0">
                <a:solidFill>
                  <a:srgbClr val="FFFFFF"/>
                </a:solidFill>
              </a:rPr>
              <a:pPr>
                <a:spcBef>
                  <a:spcPct val="0"/>
                </a:spcBef>
                <a:buFontTx/>
                <a:buNone/>
              </a:pPr>
              <a:t>64</a:t>
            </a:fld>
            <a:endParaRPr lang="zh-TW" altLang="en-US" smtClean="0"/>
          </a:p>
        </p:txBody>
      </p:sp>
      <p:sp>
        <p:nvSpPr>
          <p:cNvPr id="137226"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找出相似的地方</a:t>
            </a:r>
            <a:endParaRPr lang="zh-TW" altLang="en-US"/>
          </a:p>
        </p:txBody>
      </p:sp>
      <p:sp>
        <p:nvSpPr>
          <p:cNvPr id="137227" name="Text Box 3"/>
          <p:cNvSpPr txBox="1">
            <a:spLocks noChangeArrowheads="1"/>
          </p:cNvSpPr>
          <p:nvPr/>
        </p:nvSpPr>
        <p:spPr bwMode="auto">
          <a:xfrm>
            <a:off x="4251325" y="4530725"/>
            <a:ext cx="646113"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人</a:t>
            </a:r>
          </a:p>
        </p:txBody>
      </p:sp>
      <p:sp>
        <p:nvSpPr>
          <p:cNvPr id="137228" name="Text Box 5"/>
          <p:cNvSpPr txBox="1">
            <a:spLocks noChangeArrowheads="1"/>
          </p:cNvSpPr>
          <p:nvPr/>
        </p:nvSpPr>
        <p:spPr bwMode="auto">
          <a:xfrm>
            <a:off x="7854950" y="4552950"/>
            <a:ext cx="1108075" cy="647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組織</a:t>
            </a:r>
          </a:p>
        </p:txBody>
      </p:sp>
      <p:cxnSp>
        <p:nvCxnSpPr>
          <p:cNvPr id="137229" name="AutoShape 7"/>
          <p:cNvCxnSpPr>
            <a:cxnSpLocks noChangeShapeType="1"/>
            <a:stCxn id="137227" idx="3"/>
            <a:endCxn id="137237" idx="2"/>
          </p:cNvCxnSpPr>
          <p:nvPr/>
        </p:nvCxnSpPr>
        <p:spPr bwMode="auto">
          <a:xfrm flipV="1">
            <a:off x="4897438" y="3665538"/>
            <a:ext cx="895350" cy="1189037"/>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37230" name="AutoShape 8"/>
          <p:cNvCxnSpPr>
            <a:cxnSpLocks noChangeShapeType="1"/>
            <a:stCxn id="137228" idx="2"/>
            <a:endCxn id="137232" idx="0"/>
          </p:cNvCxnSpPr>
          <p:nvPr/>
        </p:nvCxnSpPr>
        <p:spPr bwMode="auto">
          <a:xfrm flipH="1">
            <a:off x="7094538" y="5200650"/>
            <a:ext cx="1314450" cy="989013"/>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37231" name="Text Box 9"/>
          <p:cNvSpPr txBox="1">
            <a:spLocks noChangeArrowheads="1"/>
          </p:cNvSpPr>
          <p:nvPr/>
        </p:nvSpPr>
        <p:spPr bwMode="auto">
          <a:xfrm>
            <a:off x="2078038" y="6099175"/>
            <a:ext cx="2032000"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角色關係</a:t>
            </a:r>
          </a:p>
        </p:txBody>
      </p:sp>
      <p:sp>
        <p:nvSpPr>
          <p:cNvPr id="137232" name="Text Box 13"/>
          <p:cNvSpPr txBox="1">
            <a:spLocks noChangeArrowheads="1"/>
          </p:cNvSpPr>
          <p:nvPr/>
        </p:nvSpPr>
        <p:spPr bwMode="auto">
          <a:xfrm>
            <a:off x="6540500" y="6189663"/>
            <a:ext cx="1108075"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公司</a:t>
            </a:r>
          </a:p>
        </p:txBody>
      </p:sp>
      <p:sp>
        <p:nvSpPr>
          <p:cNvPr id="137233" name="Text Box 14"/>
          <p:cNvSpPr txBox="1">
            <a:spLocks noChangeArrowheads="1"/>
          </p:cNvSpPr>
          <p:nvPr/>
        </p:nvSpPr>
        <p:spPr bwMode="auto">
          <a:xfrm>
            <a:off x="8308975" y="6189663"/>
            <a:ext cx="1108075"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社團</a:t>
            </a:r>
          </a:p>
        </p:txBody>
      </p:sp>
      <p:sp>
        <p:nvSpPr>
          <p:cNvPr id="137234" name="Text Box 15"/>
          <p:cNvSpPr txBox="1">
            <a:spLocks noChangeArrowheads="1"/>
          </p:cNvSpPr>
          <p:nvPr/>
        </p:nvSpPr>
        <p:spPr bwMode="auto">
          <a:xfrm>
            <a:off x="10496550" y="6176963"/>
            <a:ext cx="1108075"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部門</a:t>
            </a:r>
          </a:p>
        </p:txBody>
      </p:sp>
      <p:cxnSp>
        <p:nvCxnSpPr>
          <p:cNvPr id="137235" name="AutoShape 16"/>
          <p:cNvCxnSpPr>
            <a:cxnSpLocks noChangeShapeType="1"/>
            <a:stCxn id="137228" idx="2"/>
            <a:endCxn id="137233" idx="0"/>
          </p:cNvCxnSpPr>
          <p:nvPr/>
        </p:nvCxnSpPr>
        <p:spPr bwMode="auto">
          <a:xfrm>
            <a:off x="8408988" y="5200650"/>
            <a:ext cx="454025" cy="989013"/>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37236" name="AutoShape 17"/>
          <p:cNvCxnSpPr>
            <a:cxnSpLocks noChangeShapeType="1"/>
            <a:stCxn id="137228" idx="2"/>
            <a:endCxn id="137234" idx="0"/>
          </p:cNvCxnSpPr>
          <p:nvPr/>
        </p:nvCxnSpPr>
        <p:spPr bwMode="auto">
          <a:xfrm>
            <a:off x="8408988" y="5200650"/>
            <a:ext cx="2641600" cy="976313"/>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37237" name="Text Box 18"/>
          <p:cNvSpPr txBox="1">
            <a:spLocks noChangeArrowheads="1"/>
          </p:cNvSpPr>
          <p:nvPr/>
        </p:nvSpPr>
        <p:spPr bwMode="auto">
          <a:xfrm>
            <a:off x="5122863" y="3019425"/>
            <a:ext cx="1338262"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3600"/>
              <a:t>Party</a:t>
            </a:r>
          </a:p>
        </p:txBody>
      </p:sp>
      <p:cxnSp>
        <p:nvCxnSpPr>
          <p:cNvPr id="137238" name="AutoShape 19"/>
          <p:cNvCxnSpPr>
            <a:cxnSpLocks noChangeShapeType="1"/>
            <a:stCxn id="137228" idx="0"/>
            <a:endCxn id="137237" idx="2"/>
          </p:cNvCxnSpPr>
          <p:nvPr/>
        </p:nvCxnSpPr>
        <p:spPr bwMode="auto">
          <a:xfrm flipH="1" flipV="1">
            <a:off x="5792788" y="3665538"/>
            <a:ext cx="2616200" cy="887412"/>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37239" name="Text Box 20"/>
          <p:cNvSpPr txBox="1">
            <a:spLocks noChangeArrowheads="1"/>
          </p:cNvSpPr>
          <p:nvPr/>
        </p:nvSpPr>
        <p:spPr bwMode="auto">
          <a:xfrm>
            <a:off x="9410700" y="3019425"/>
            <a:ext cx="2032000"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聯絡方式</a:t>
            </a:r>
          </a:p>
        </p:txBody>
      </p:sp>
      <p:cxnSp>
        <p:nvCxnSpPr>
          <p:cNvPr id="137240" name="AutoShape 21"/>
          <p:cNvCxnSpPr>
            <a:cxnSpLocks noChangeShapeType="1"/>
            <a:stCxn id="137239" idx="1"/>
            <a:endCxn id="137237" idx="3"/>
          </p:cNvCxnSpPr>
          <p:nvPr/>
        </p:nvCxnSpPr>
        <p:spPr bwMode="auto">
          <a:xfrm flipH="1" flipV="1">
            <a:off x="6461125" y="3343275"/>
            <a:ext cx="2949575"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88" name="Text Box 16"/>
          <p:cNvSpPr txBox="1">
            <a:spLocks noChangeArrowheads="1"/>
          </p:cNvSpPr>
          <p:nvPr/>
        </p:nvSpPr>
        <p:spPr bwMode="auto">
          <a:xfrm>
            <a:off x="2098675" y="7086600"/>
            <a:ext cx="96488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b="1"/>
              <a:t>角色關係會限定在什麼樣的 </a:t>
            </a:r>
            <a:r>
              <a:rPr lang="en-US" altLang="zh-TW" sz="3600" b="1"/>
              <a:t>Party </a:t>
            </a:r>
            <a:r>
              <a:rPr lang="zh-TW" altLang="en-US" sz="3600" b="1"/>
              <a:t>才能有嗎？</a:t>
            </a:r>
          </a:p>
          <a:p>
            <a:pPr eaLnBrk="1" hangingPunct="1">
              <a:spcBef>
                <a:spcPct val="0"/>
              </a:spcBef>
              <a:buFontTx/>
              <a:buNone/>
            </a:pPr>
            <a:r>
              <a:rPr lang="zh-TW" altLang="en-US" sz="3600" b="1"/>
              <a:t>員工是一種關係嗎？</a:t>
            </a:r>
          </a:p>
          <a:p>
            <a:pPr eaLnBrk="1" hangingPunct="1">
              <a:spcBef>
                <a:spcPct val="0"/>
              </a:spcBef>
              <a:buFontTx/>
              <a:buNone/>
            </a:pPr>
            <a:r>
              <a:rPr lang="zh-TW" altLang="en-US" sz="3600" b="1"/>
              <a:t>組織有上下階層怎麼辦？</a:t>
            </a:r>
          </a:p>
          <a:p>
            <a:pPr eaLnBrk="1" hangingPunct="1">
              <a:spcBef>
                <a:spcPct val="0"/>
              </a:spcBef>
              <a:buFontTx/>
              <a:buNone/>
            </a:pPr>
            <a:r>
              <a:rPr lang="en-US" altLang="zh-TW" sz="3600" b="1"/>
              <a:t>…</a:t>
            </a:r>
          </a:p>
        </p:txBody>
      </p:sp>
      <p:sp>
        <p:nvSpPr>
          <p:cNvPr id="137242" name="Text Box 3"/>
          <p:cNvSpPr txBox="1">
            <a:spLocks noChangeArrowheads="1"/>
          </p:cNvSpPr>
          <p:nvPr/>
        </p:nvSpPr>
        <p:spPr bwMode="auto">
          <a:xfrm>
            <a:off x="2540000" y="3019425"/>
            <a:ext cx="1108075"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3600"/>
              <a:t>角色</a:t>
            </a:r>
          </a:p>
        </p:txBody>
      </p:sp>
      <p:cxnSp>
        <p:nvCxnSpPr>
          <p:cNvPr id="137243" name="AutoShape 7"/>
          <p:cNvCxnSpPr>
            <a:cxnSpLocks noChangeShapeType="1"/>
            <a:stCxn id="137242" idx="3"/>
            <a:endCxn id="137237" idx="1"/>
          </p:cNvCxnSpPr>
          <p:nvPr/>
        </p:nvCxnSpPr>
        <p:spPr bwMode="auto">
          <a:xfrm>
            <a:off x="3648075" y="3343275"/>
            <a:ext cx="1474788"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37244" name="AutoShape 7"/>
          <p:cNvCxnSpPr>
            <a:cxnSpLocks noChangeShapeType="1"/>
          </p:cNvCxnSpPr>
          <p:nvPr/>
        </p:nvCxnSpPr>
        <p:spPr bwMode="auto">
          <a:xfrm flipV="1">
            <a:off x="2844800" y="3665538"/>
            <a:ext cx="0" cy="245745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37245" name="AutoShape 7"/>
          <p:cNvCxnSpPr>
            <a:cxnSpLocks noChangeShapeType="1"/>
          </p:cNvCxnSpPr>
          <p:nvPr/>
        </p:nvCxnSpPr>
        <p:spPr bwMode="auto">
          <a:xfrm flipV="1">
            <a:off x="3292475" y="3689350"/>
            <a:ext cx="0" cy="240982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ppt_x"/>
                                          </p:val>
                                        </p:tav>
                                        <p:tav tm="100000">
                                          <p:val>
                                            <p:strVal val="#ppt_x"/>
                                          </p:val>
                                        </p:tav>
                                      </p:tavLst>
                                    </p:anim>
                                    <p:anim calcmode="lin" valueType="num">
                                      <p:cBhvr additive="base">
                                        <p:cTn id="8"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39267"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39268"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39269"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39270"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39271"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39272"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9273"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3140DB0C-831C-4EC8-AF8F-4434444BE6FE}" type="slidenum">
              <a:rPr lang="en-US" altLang="zh-TW" smtClean="0">
                <a:solidFill>
                  <a:srgbClr val="FFFFFF"/>
                </a:solidFill>
              </a:rPr>
              <a:pPr>
                <a:spcBef>
                  <a:spcPct val="0"/>
                </a:spcBef>
                <a:buFontTx/>
                <a:buNone/>
              </a:pPr>
              <a:t>65</a:t>
            </a:fld>
            <a:endParaRPr lang="zh-TW" altLang="en-US" smtClean="0"/>
          </a:p>
        </p:txBody>
      </p:sp>
      <p:sp>
        <p:nvSpPr>
          <p:cNvPr id="139274" name="object 70"/>
          <p:cNvSpPr txBox="1">
            <a:spLocks noChangeArrowheads="1"/>
          </p:cNvSpPr>
          <p:nvPr/>
        </p:nvSpPr>
        <p:spPr bwMode="auto">
          <a:xfrm>
            <a:off x="1874838" y="1204913"/>
            <a:ext cx="9580562" cy="161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cs typeface="Times New Roman" panose="02020603050405020304" pitchFamily="18" charset="0"/>
              </a:rPr>
              <a:t>還好有大師先想好了</a:t>
            </a:r>
            <a:endParaRPr lang="en-US" altLang="zh-TW" sz="4800">
              <a:cs typeface="Times New Roman" panose="02020603050405020304" pitchFamily="18" charset="0"/>
            </a:endParaRPr>
          </a:p>
          <a:p>
            <a:pPr eaLnBrk="1" hangingPunct="1">
              <a:spcBef>
                <a:spcPct val="0"/>
              </a:spcBef>
              <a:buFontTx/>
              <a:buNone/>
            </a:pPr>
            <a:r>
              <a:rPr lang="en-US" altLang="zh-TW" sz="4800">
                <a:cs typeface="Times New Roman" panose="02020603050405020304" pitchFamily="18" charset="0"/>
              </a:rPr>
              <a:t>Domain Model Patterns </a:t>
            </a:r>
            <a:r>
              <a:rPr lang="zh-TW" altLang="en-US" sz="4800">
                <a:cs typeface="Times New Roman" panose="02020603050405020304" pitchFamily="18" charset="0"/>
              </a:rPr>
              <a:t>的寶藏庫</a:t>
            </a:r>
            <a:endParaRPr lang="en-US" altLang="zh-TW" sz="4800">
              <a:cs typeface="Times New Roman" panose="02020603050405020304" pitchFamily="18" charset="0"/>
            </a:endParaRPr>
          </a:p>
          <a:p>
            <a:pPr eaLnBrk="1" hangingPunct="1">
              <a:spcBef>
                <a:spcPct val="0"/>
              </a:spcBef>
              <a:buFontTx/>
              <a:buNone/>
            </a:pPr>
            <a:endParaRPr lang="zh-TW" altLang="en-US">
              <a:cs typeface="Times New Roman" panose="02020603050405020304" pitchFamily="18" charset="0"/>
            </a:endParaRPr>
          </a:p>
        </p:txBody>
      </p:sp>
      <p:pic>
        <p:nvPicPr>
          <p:cNvPr id="139275" name="圖片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33513" y="3659188"/>
            <a:ext cx="12298362" cy="481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41315"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41316"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41317"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41318"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41319"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41320"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21"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336E47A6-9635-4C1D-BD62-4763DC050AB5}" type="slidenum">
              <a:rPr lang="en-US" altLang="zh-TW" smtClean="0">
                <a:solidFill>
                  <a:srgbClr val="FFFFFF"/>
                </a:solidFill>
              </a:rPr>
              <a:pPr>
                <a:spcBef>
                  <a:spcPct val="0"/>
                </a:spcBef>
                <a:buFontTx/>
                <a:buNone/>
              </a:pPr>
              <a:t>66</a:t>
            </a:fld>
            <a:endParaRPr lang="zh-TW" altLang="en-US" smtClean="0"/>
          </a:p>
        </p:txBody>
      </p:sp>
      <p:sp>
        <p:nvSpPr>
          <p:cNvPr id="2" name="矩形 1"/>
          <p:cNvSpPr/>
          <p:nvPr/>
        </p:nvSpPr>
        <p:spPr>
          <a:xfrm>
            <a:off x="1885950" y="2146300"/>
            <a:ext cx="9569450" cy="65405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marL="571500" indent="-571500" eaLnBrk="1" hangingPunct="1">
              <a:spcBef>
                <a:spcPts val="600"/>
              </a:spcBef>
              <a:spcAft>
                <a:spcPts val="600"/>
              </a:spcAft>
              <a:buFont typeface="Wingdings" panose="05000000000000000000" pitchFamily="2" charset="2"/>
              <a:buChar char="ü"/>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People and Organization</a:t>
            </a:r>
          </a:p>
          <a:p>
            <a:pPr marL="571500" indent="-571500" eaLnBrk="1" hangingPunct="1">
              <a:spcBef>
                <a:spcPts val="600"/>
              </a:spcBef>
              <a:spcAft>
                <a:spcPts val="600"/>
              </a:spcAft>
              <a:buFont typeface="Wingdings" panose="05000000000000000000" pitchFamily="2" charset="2"/>
              <a:buChar char="ü"/>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Products</a:t>
            </a:r>
          </a:p>
          <a:p>
            <a:pPr marL="571500" indent="-571500" eaLnBrk="1" hangingPunct="1">
              <a:spcBef>
                <a:spcPts val="600"/>
              </a:spcBef>
              <a:spcAft>
                <a:spcPts val="600"/>
              </a:spcAft>
              <a:buFont typeface="Wingdings" panose="05000000000000000000" pitchFamily="2" charset="2"/>
              <a:buChar char="ü"/>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Orders</a:t>
            </a:r>
          </a:p>
          <a:p>
            <a:pPr marL="571500" indent="-571500" eaLnBrk="1" hangingPunct="1">
              <a:spcBef>
                <a:spcPts val="600"/>
              </a:spcBef>
              <a:spcAft>
                <a:spcPts val="600"/>
              </a:spcAft>
              <a:buFont typeface="Wingdings" panose="05000000000000000000" pitchFamily="2" charset="2"/>
              <a:buChar char="ü"/>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Shipments</a:t>
            </a:r>
          </a:p>
          <a:p>
            <a:pPr marL="571500" indent="-571500" eaLnBrk="1" hangingPunct="1">
              <a:spcBef>
                <a:spcPts val="600"/>
              </a:spcBef>
              <a:spcAft>
                <a:spcPts val="600"/>
              </a:spcAft>
              <a:buFont typeface="Wingdings" panose="05000000000000000000" pitchFamily="2" charset="2"/>
              <a:buChar char="ü"/>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Work Efforts</a:t>
            </a:r>
          </a:p>
          <a:p>
            <a:pPr marL="571500" indent="-571500" eaLnBrk="1" hangingPunct="1">
              <a:spcBef>
                <a:spcPts val="600"/>
              </a:spcBef>
              <a:spcAft>
                <a:spcPts val="600"/>
              </a:spcAft>
              <a:buFont typeface="Wingdings" panose="05000000000000000000" pitchFamily="2" charset="2"/>
              <a:buChar char="ü"/>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Invoices</a:t>
            </a:r>
          </a:p>
          <a:p>
            <a:pPr marL="571500" indent="-571500" eaLnBrk="1" hangingPunct="1">
              <a:spcBef>
                <a:spcPts val="600"/>
              </a:spcBef>
              <a:spcAft>
                <a:spcPts val="600"/>
              </a:spcAft>
              <a:buFont typeface="Wingdings" panose="05000000000000000000" pitchFamily="2" charset="2"/>
              <a:buChar char="ü"/>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Accounting</a:t>
            </a:r>
          </a:p>
          <a:p>
            <a:pPr marL="571500" indent="-571500" eaLnBrk="1" hangingPunct="1">
              <a:spcBef>
                <a:spcPts val="600"/>
              </a:spcBef>
              <a:spcAft>
                <a:spcPts val="600"/>
              </a:spcAft>
              <a:buFont typeface="Wingdings" panose="05000000000000000000" pitchFamily="2" charset="2"/>
              <a:buChar char="ü"/>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Human Resources</a:t>
            </a:r>
          </a:p>
          <a:p>
            <a:pPr marL="571500" indent="-571500" eaLnBrk="1" hangingPunct="1">
              <a:spcBef>
                <a:spcPts val="600"/>
              </a:spcBef>
              <a:spcAft>
                <a:spcPts val="600"/>
              </a:spcAft>
              <a:buFont typeface="Wingdings" panose="05000000000000000000" pitchFamily="2" charset="2"/>
              <a:buChar char="ü"/>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a:t>
            </a:r>
          </a:p>
        </p:txBody>
      </p:sp>
      <p:sp>
        <p:nvSpPr>
          <p:cNvPr id="141323"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4800">
                <a:cs typeface="Times New Roman" panose="02020603050405020304" pitchFamily="18" charset="0"/>
              </a:rPr>
              <a:t>Data Model Resource Book I</a:t>
            </a:r>
            <a:endParaRPr lang="zh-TW" altLang="en-US">
              <a:cs typeface="Times New Roman" panose="02020603050405020304" pitchFamily="18" charset="0"/>
            </a:endParaRPr>
          </a:p>
        </p:txBody>
      </p:sp>
      <p:pic>
        <p:nvPicPr>
          <p:cNvPr id="12" name="Picture 4"/>
          <p:cNvPicPr>
            <a:picLocks noChangeAspect="1" noChangeArrowheads="1"/>
          </p:cNvPicPr>
          <p:nvPr/>
        </p:nvPicPr>
        <p:blipFill>
          <a:blip r:embed="rId4"/>
          <a:srcRect/>
          <a:stretch>
            <a:fillRect/>
          </a:stretch>
        </p:blipFill>
        <p:spPr bwMode="auto">
          <a:xfrm>
            <a:off x="7340600" y="3733800"/>
            <a:ext cx="3228975" cy="3994150"/>
          </a:xfrm>
          <a:prstGeom prst="rect">
            <a:avLst/>
          </a:prstGeom>
          <a:noFill/>
          <a:ln>
            <a:noFill/>
          </a:ln>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43363"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43364"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43365"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43366"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43367"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43368"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9"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8461186B-B8DC-4DE8-A036-9D586B8D3AFE}" type="slidenum">
              <a:rPr lang="en-US" altLang="zh-TW" smtClean="0">
                <a:solidFill>
                  <a:srgbClr val="FFFFFF"/>
                </a:solidFill>
              </a:rPr>
              <a:pPr>
                <a:spcBef>
                  <a:spcPct val="0"/>
                </a:spcBef>
                <a:buFontTx/>
                <a:buNone/>
              </a:pPr>
              <a:t>67</a:t>
            </a:fld>
            <a:endParaRPr lang="zh-TW" altLang="en-US" smtClean="0"/>
          </a:p>
        </p:txBody>
      </p:sp>
      <p:sp>
        <p:nvSpPr>
          <p:cNvPr id="143370"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萬用</a:t>
            </a:r>
            <a:r>
              <a:rPr lang="en-US" altLang="zh-TW" sz="4800">
                <a:cs typeface="Times New Roman" panose="02020603050405020304" pitchFamily="18" charset="0"/>
              </a:rPr>
              <a:t>Model</a:t>
            </a:r>
          </a:p>
        </p:txBody>
      </p:sp>
      <p:pic>
        <p:nvPicPr>
          <p:cNvPr id="1433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9600" y="2819400"/>
            <a:ext cx="7161213"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push/>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45411"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45412"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45413"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45414"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45415"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45416"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7"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6A9A61F9-1CBD-40CE-BDB4-862F9261874C}" type="slidenum">
              <a:rPr lang="en-US" altLang="zh-TW" smtClean="0">
                <a:solidFill>
                  <a:srgbClr val="FFFFFF"/>
                </a:solidFill>
              </a:rPr>
              <a:pPr>
                <a:spcBef>
                  <a:spcPct val="0"/>
                </a:spcBef>
                <a:buFontTx/>
                <a:buNone/>
              </a:pPr>
              <a:t>68</a:t>
            </a:fld>
            <a:endParaRPr lang="zh-TW" altLang="en-US" smtClean="0"/>
          </a:p>
        </p:txBody>
      </p:sp>
      <p:sp>
        <p:nvSpPr>
          <p:cNvPr id="145418" name="object 70"/>
          <p:cNvSpPr txBox="1">
            <a:spLocks noChangeArrowheads="1"/>
          </p:cNvSpPr>
          <p:nvPr/>
        </p:nvSpPr>
        <p:spPr bwMode="auto">
          <a:xfrm>
            <a:off x="1874838" y="1204913"/>
            <a:ext cx="9580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票價表的應用</a:t>
            </a:r>
            <a:endParaRPr lang="en-US" altLang="zh-TW" sz="4800"/>
          </a:p>
        </p:txBody>
      </p:sp>
      <p:pic>
        <p:nvPicPr>
          <p:cNvPr id="196612" name="Picture 4" descr="http://a.bbkz.net/forum/attachment.php?attachmentid=90234&amp;thumb=1&amp;d=1237537944"/>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8124" r="47965"/>
          <a:stretch/>
        </p:blipFill>
        <p:spPr bwMode="auto">
          <a:xfrm>
            <a:off x="1884363" y="2437270"/>
            <a:ext cx="4673124" cy="651436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96610" name="Picture 2" descr="http://cg2010studio.files.wordpress.com/2012/06/e887bae58c97e68db7e9818be7b3bbe7b5b1e7a5a8e583b9e8a1a8.png?w=54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2000" y="5382399"/>
            <a:ext cx="4831288" cy="356923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2" name="Picture 1" descr="花蓮"/>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84841" y="1066026"/>
            <a:ext cx="4990679" cy="381077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45422" name="Picture 5"/>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03663" y="2971800"/>
            <a:ext cx="2286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5423" name="Picture 6" descr="C:\Users\scar_su\AppData\Local\Microsoft\Windows\Temporary Internet Files\Content.IE5\9WKW5J6S\MC900222661[1].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340975" y="1104900"/>
            <a:ext cx="1601788"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5424"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479088" y="5565775"/>
            <a:ext cx="1463675"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矩形 25"/>
          <p:cNvSpPr/>
          <p:nvPr/>
        </p:nvSpPr>
        <p:spPr>
          <a:xfrm>
            <a:off x="4597400" y="4308475"/>
            <a:ext cx="5307013" cy="113665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站與站之間的關係</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8" name="矩形 17"/>
          <p:cNvSpPr/>
          <p:nvPr/>
        </p:nvSpPr>
        <p:spPr>
          <a:xfrm>
            <a:off x="4597400" y="5759450"/>
            <a:ext cx="5307013" cy="113665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時刻表</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-&gt;</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訂位</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-&gt;…</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18"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47459"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47460"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47461"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47462"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47463"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47464"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65"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A9283678-09FB-4247-9025-278066602215}" type="slidenum">
              <a:rPr lang="en-US" altLang="zh-TW" smtClean="0">
                <a:solidFill>
                  <a:srgbClr val="FFFFFF"/>
                </a:solidFill>
              </a:rPr>
              <a:pPr>
                <a:spcBef>
                  <a:spcPct val="0"/>
                </a:spcBef>
                <a:buFontTx/>
                <a:buNone/>
              </a:pPr>
              <a:t>69</a:t>
            </a:fld>
            <a:endParaRPr lang="zh-TW" altLang="en-US" smtClean="0"/>
          </a:p>
        </p:txBody>
      </p:sp>
      <p:pic>
        <p:nvPicPr>
          <p:cNvPr id="1474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0200" y="3657600"/>
            <a:ext cx="4371975" cy="192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7467" name="Picture 6" descr="MCj0343351000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07400" y="1131888"/>
            <a:ext cx="3209925" cy="310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468" name="Picture 8" descr="MCj0433921000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894655">
            <a:off x="2563813" y="6026150"/>
            <a:ext cx="17145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9506" name="object 2"/>
          <p:cNvSpPr>
            <a:spLocks/>
          </p:cNvSpPr>
          <p:nvPr/>
        </p:nvSpPr>
        <p:spPr bwMode="auto">
          <a:xfrm>
            <a:off x="0" y="-36513"/>
            <a:ext cx="13004800" cy="9753601"/>
          </a:xfrm>
          <a:custGeom>
            <a:avLst/>
            <a:gdLst>
              <a:gd name="T0" fmla="*/ 0 w 13004800"/>
              <a:gd name="T1" fmla="*/ 9753633 h 9753600"/>
              <a:gd name="T2" fmla="*/ 13004801 w 13004800"/>
              <a:gd name="T3" fmla="*/ 9753633 h 9753600"/>
              <a:gd name="T4" fmla="*/ 13004801 w 13004800"/>
              <a:gd name="T5" fmla="*/ 0 h 9753600"/>
              <a:gd name="T6" fmla="*/ 0 w 13004800"/>
              <a:gd name="T7" fmla="*/ 0 h 9753600"/>
              <a:gd name="T8" fmla="*/ 0 w 13004800"/>
              <a:gd name="T9" fmla="*/ 9753633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49507"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49508"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49509"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49510"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49511"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49512"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13"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810DECA0-564A-4E70-97CD-22C287A9DE5F}" type="slidenum">
              <a:rPr lang="en-US" altLang="zh-TW" smtClean="0">
                <a:solidFill>
                  <a:srgbClr val="FFFFFF"/>
                </a:solidFill>
              </a:rPr>
              <a:pPr>
                <a:spcBef>
                  <a:spcPct val="0"/>
                </a:spcBef>
                <a:buFontTx/>
                <a:buNone/>
              </a:pPr>
              <a:t>70</a:t>
            </a:fld>
            <a:endParaRPr lang="zh-TW" altLang="en-US" smtClean="0"/>
          </a:p>
        </p:txBody>
      </p:sp>
      <p:sp>
        <p:nvSpPr>
          <p:cNvPr id="2" name="矩形 1"/>
          <p:cNvSpPr/>
          <p:nvPr/>
        </p:nvSpPr>
        <p:spPr>
          <a:xfrm>
            <a:off x="1885950" y="2146300"/>
            <a:ext cx="9569450" cy="5900738"/>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eaLnBrk="1" hangingPunct="1">
              <a:spcBef>
                <a:spcPts val="600"/>
              </a:spcBef>
              <a:spcAft>
                <a:spcPts val="600"/>
              </a:spcAft>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Workshop 50</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分</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Domain Model 30</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分</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　問答與參與討論程度 </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20</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分</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Exam 50</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分</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　語意 </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30</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分</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　語法 </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15</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分</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　畫面配置 </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5</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分</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endPar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1" name="橢圓 10"/>
          <p:cNvSpPr/>
          <p:nvPr/>
        </p:nvSpPr>
        <p:spPr>
          <a:xfrm>
            <a:off x="1995488" y="3108325"/>
            <a:ext cx="342900" cy="381000"/>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endParaRPr lang="zh-TW" altLang="en-US">
              <a:latin typeface="微軟正黑體" panose="020B0604030504040204" pitchFamily="34" charset="-120"/>
              <a:ea typeface="微軟正黑體" panose="020B0604030504040204" pitchFamily="34" charset="-120"/>
            </a:endParaRPr>
          </a:p>
        </p:txBody>
      </p:sp>
      <p:sp>
        <p:nvSpPr>
          <p:cNvPr id="12" name="橢圓 11"/>
          <p:cNvSpPr/>
          <p:nvPr/>
        </p:nvSpPr>
        <p:spPr>
          <a:xfrm>
            <a:off x="1995488" y="3810000"/>
            <a:ext cx="342900" cy="381000"/>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endParaRPr lang="zh-TW" altLang="en-US">
              <a:latin typeface="微軟正黑體" panose="020B0604030504040204" pitchFamily="34" charset="-120"/>
              <a:ea typeface="微軟正黑體" panose="020B0604030504040204" pitchFamily="34" charset="-120"/>
            </a:endParaRPr>
          </a:p>
        </p:txBody>
      </p:sp>
      <p:sp>
        <p:nvSpPr>
          <p:cNvPr id="13" name="橢圓 12"/>
          <p:cNvSpPr/>
          <p:nvPr/>
        </p:nvSpPr>
        <p:spPr>
          <a:xfrm>
            <a:off x="1995488" y="6667500"/>
            <a:ext cx="342900" cy="381000"/>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endParaRPr lang="zh-TW" altLang="en-US">
              <a:latin typeface="微軟正黑體" panose="020B0604030504040204" pitchFamily="34" charset="-120"/>
              <a:ea typeface="微軟正黑體" panose="020B0604030504040204" pitchFamily="34" charset="-120"/>
            </a:endParaRPr>
          </a:p>
        </p:txBody>
      </p:sp>
      <p:sp>
        <p:nvSpPr>
          <p:cNvPr id="15" name="橢圓 14"/>
          <p:cNvSpPr/>
          <p:nvPr/>
        </p:nvSpPr>
        <p:spPr>
          <a:xfrm>
            <a:off x="1995488" y="5981700"/>
            <a:ext cx="342900" cy="381000"/>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endParaRPr lang="zh-TW" altLang="en-US">
              <a:latin typeface="微軟正黑體" panose="020B0604030504040204" pitchFamily="34" charset="-120"/>
              <a:ea typeface="微軟正黑體" panose="020B0604030504040204" pitchFamily="34" charset="-120"/>
            </a:endParaRPr>
          </a:p>
        </p:txBody>
      </p:sp>
      <p:sp>
        <p:nvSpPr>
          <p:cNvPr id="149519" name="object 70"/>
          <p:cNvSpPr txBox="1">
            <a:spLocks noChangeArrowheads="1"/>
          </p:cNvSpPr>
          <p:nvPr/>
        </p:nvSpPr>
        <p:spPr bwMode="auto">
          <a:xfrm>
            <a:off x="1874838" y="1204913"/>
            <a:ext cx="590867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4800">
                <a:cs typeface="Times New Roman" panose="02020603050405020304" pitchFamily="18" charset="0"/>
              </a:rPr>
              <a:t>Workshop</a:t>
            </a:r>
            <a:r>
              <a:rPr lang="zh-TW" altLang="en-US" sz="4800">
                <a:cs typeface="Times New Roman" panose="02020603050405020304" pitchFamily="18" charset="0"/>
              </a:rPr>
              <a:t> </a:t>
            </a:r>
            <a:r>
              <a:rPr lang="en-US" altLang="zh-TW" sz="4800">
                <a:cs typeface="Times New Roman" panose="02020603050405020304" pitchFamily="18" charset="0"/>
              </a:rPr>
              <a:t>&amp; Exam</a:t>
            </a:r>
            <a:endParaRPr lang="zh-TW" altLang="en-US">
              <a:cs typeface="Times New Roman" panose="02020603050405020304" pitchFamily="18" charset="0"/>
            </a:endParaRPr>
          </a:p>
        </p:txBody>
      </p:sp>
      <p:sp>
        <p:nvSpPr>
          <p:cNvPr id="17" name="橢圓 16"/>
          <p:cNvSpPr/>
          <p:nvPr/>
        </p:nvSpPr>
        <p:spPr>
          <a:xfrm>
            <a:off x="1995488" y="5257800"/>
            <a:ext cx="342900" cy="381000"/>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endParaRPr lang="zh-TW" altLang="en-US">
              <a:latin typeface="微軟正黑體" panose="020B0604030504040204" pitchFamily="34" charset="-120"/>
              <a:ea typeface="微軟正黑體" panose="020B0604030504040204" pitchFamily="34" charset="-120"/>
            </a:endParaRPr>
          </a:p>
        </p:txBody>
      </p:sp>
    </p:spTree>
  </p:cSld>
  <p:clrMapOvr>
    <a:masterClrMapping/>
  </p:clrMapOvr>
  <p:transition spd="slow">
    <p:push/>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51555"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51556"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51557"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51558"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51559"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51560"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61"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A1E043EA-7196-48A5-8378-E46513F3BB38}" type="slidenum">
              <a:rPr lang="en-US" altLang="zh-TW" smtClean="0">
                <a:solidFill>
                  <a:srgbClr val="FFFFFF"/>
                </a:solidFill>
              </a:rPr>
              <a:pPr>
                <a:spcBef>
                  <a:spcPct val="0"/>
                </a:spcBef>
                <a:buFontTx/>
                <a:buNone/>
              </a:pPr>
              <a:t>71</a:t>
            </a:fld>
            <a:endParaRPr lang="zh-TW" altLang="en-US" smtClean="0"/>
          </a:p>
        </p:txBody>
      </p:sp>
      <p:sp>
        <p:nvSpPr>
          <p:cNvPr id="2" name="矩形 1"/>
          <p:cNvSpPr/>
          <p:nvPr/>
        </p:nvSpPr>
        <p:spPr>
          <a:xfrm>
            <a:off x="1885950" y="2146300"/>
            <a:ext cx="9569450" cy="71501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分</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6</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組（</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3</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個題目</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2</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組互相</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PK</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　組長：選題目、工作分派、主持討論</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　組員：參與討論、簡報</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簡報（每組</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30</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分鐘）</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　守方－簡報組（每組</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10</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分鐘）</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　攻方－其它組（共</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15</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分鐘）</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　講評－講師（</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5</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分鐘）</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依發言內容做為評量分數</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r>
              <a:rPr lang="zh-TW" altLang="en-US" sz="36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作業請於</a:t>
            </a:r>
            <a:r>
              <a:rPr lang="en-US" altLang="zh-TW" sz="36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103/10/14 17:30</a:t>
            </a:r>
            <a:r>
              <a:rPr lang="zh-TW" altLang="en-US" sz="36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前</a:t>
            </a:r>
            <a:r>
              <a:rPr lang="en-US" altLang="zh-TW" sz="36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
            </a:r>
            <a:br>
              <a:rPr lang="en-US" altLang="zh-TW" sz="36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br>
            <a:r>
              <a:rPr lang="en-US" altLang="zh-TW" sz="36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Email : scar_su@mail.gss.com.tw</a:t>
            </a:r>
            <a:endParaRPr lang="zh-TW" altLang="en-US" sz="36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1" name="橢圓 10"/>
          <p:cNvSpPr/>
          <p:nvPr/>
        </p:nvSpPr>
        <p:spPr>
          <a:xfrm>
            <a:off x="1995488" y="3108325"/>
            <a:ext cx="342900" cy="381000"/>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endParaRPr lang="zh-TW" altLang="en-US">
              <a:latin typeface="微軟正黑體" panose="020B0604030504040204" pitchFamily="34" charset="-120"/>
              <a:ea typeface="微軟正黑體" panose="020B0604030504040204" pitchFamily="34" charset="-120"/>
            </a:endParaRPr>
          </a:p>
        </p:txBody>
      </p:sp>
      <p:sp>
        <p:nvSpPr>
          <p:cNvPr id="12" name="橢圓 11"/>
          <p:cNvSpPr/>
          <p:nvPr/>
        </p:nvSpPr>
        <p:spPr>
          <a:xfrm>
            <a:off x="1995488" y="3810000"/>
            <a:ext cx="342900" cy="381000"/>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endParaRPr lang="zh-TW" altLang="en-US">
              <a:latin typeface="微軟正黑體" panose="020B0604030504040204" pitchFamily="34" charset="-120"/>
              <a:ea typeface="微軟正黑體" panose="020B0604030504040204" pitchFamily="34" charset="-120"/>
            </a:endParaRPr>
          </a:p>
        </p:txBody>
      </p:sp>
      <p:sp>
        <p:nvSpPr>
          <p:cNvPr id="13" name="橢圓 12"/>
          <p:cNvSpPr/>
          <p:nvPr/>
        </p:nvSpPr>
        <p:spPr>
          <a:xfrm>
            <a:off x="1995488" y="6667500"/>
            <a:ext cx="342900" cy="381000"/>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endParaRPr lang="zh-TW" altLang="en-US">
              <a:latin typeface="微軟正黑體" panose="020B0604030504040204" pitchFamily="34" charset="-120"/>
              <a:ea typeface="微軟正黑體" panose="020B0604030504040204" pitchFamily="34" charset="-120"/>
            </a:endParaRPr>
          </a:p>
        </p:txBody>
      </p:sp>
      <p:sp>
        <p:nvSpPr>
          <p:cNvPr id="15" name="橢圓 14"/>
          <p:cNvSpPr/>
          <p:nvPr/>
        </p:nvSpPr>
        <p:spPr>
          <a:xfrm>
            <a:off x="1995488" y="5981700"/>
            <a:ext cx="342900" cy="381000"/>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endParaRPr lang="zh-TW" altLang="en-US">
              <a:latin typeface="微軟正黑體" panose="020B0604030504040204" pitchFamily="34" charset="-120"/>
              <a:ea typeface="微軟正黑體" panose="020B0604030504040204" pitchFamily="34" charset="-120"/>
            </a:endParaRPr>
          </a:p>
        </p:txBody>
      </p:sp>
      <p:sp>
        <p:nvSpPr>
          <p:cNvPr id="151567" name="object 70"/>
          <p:cNvSpPr txBox="1">
            <a:spLocks noChangeArrowheads="1"/>
          </p:cNvSpPr>
          <p:nvPr/>
        </p:nvSpPr>
        <p:spPr bwMode="auto">
          <a:xfrm>
            <a:off x="1874838" y="1204913"/>
            <a:ext cx="590867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4800">
                <a:cs typeface="Times New Roman" panose="02020603050405020304" pitchFamily="18" charset="0"/>
              </a:rPr>
              <a:t>Workshop</a:t>
            </a:r>
            <a:endParaRPr lang="zh-TW" altLang="en-US">
              <a:cs typeface="Times New Roman" panose="02020603050405020304" pitchFamily="18" charset="0"/>
            </a:endParaRPr>
          </a:p>
        </p:txBody>
      </p:sp>
      <p:sp>
        <p:nvSpPr>
          <p:cNvPr id="17" name="橢圓 16"/>
          <p:cNvSpPr/>
          <p:nvPr/>
        </p:nvSpPr>
        <p:spPr>
          <a:xfrm>
            <a:off x="1995488" y="5257800"/>
            <a:ext cx="342900" cy="381000"/>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endParaRPr lang="zh-TW" altLang="en-US">
              <a:latin typeface="微軟正黑體" panose="020B0604030504040204" pitchFamily="34" charset="-120"/>
              <a:ea typeface="微軟正黑體" panose="020B0604030504040204" pitchFamily="34" charset="-120"/>
            </a:endParaRPr>
          </a:p>
        </p:txBody>
      </p:sp>
    </p:spTree>
  </p:cSld>
  <p:clrMapOvr>
    <a:masterClrMapping/>
  </p:clrMapOvr>
  <p:transition spd="slow">
    <p:push/>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53603"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53604"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53605"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53606"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53607"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53608"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9"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5B1D46E0-D120-4455-9723-C13E0B0BB168}" type="slidenum">
              <a:rPr lang="en-US" altLang="zh-TW" smtClean="0">
                <a:solidFill>
                  <a:srgbClr val="FFFFFF"/>
                </a:solidFill>
              </a:rPr>
              <a:pPr>
                <a:spcBef>
                  <a:spcPct val="0"/>
                </a:spcBef>
                <a:buFontTx/>
                <a:buNone/>
              </a:pPr>
              <a:t>72</a:t>
            </a:fld>
            <a:endParaRPr lang="zh-TW" altLang="en-US" smtClean="0"/>
          </a:p>
        </p:txBody>
      </p:sp>
      <p:sp>
        <p:nvSpPr>
          <p:cNvPr id="2" name="矩形 1"/>
          <p:cNvSpPr/>
          <p:nvPr/>
        </p:nvSpPr>
        <p:spPr>
          <a:xfrm>
            <a:off x="1885950" y="2146300"/>
            <a:ext cx="9569450" cy="5900738"/>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守方</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　說明題意、彙總需求</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Domain Model</a:t>
            </a:r>
          </a:p>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攻方</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　語法是否正確、配置是否妥當</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　是否有其它</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solution</a:t>
            </a:r>
          </a:p>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　其它</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 </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（除了人身攻擊）</a:t>
            </a:r>
            <a:endPar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endParaRPr>
          </a:p>
          <a:p>
            <a:pPr eaLnBrk="1" hangingPunct="1">
              <a:spcBef>
                <a:spcPts val="600"/>
              </a:spcBef>
              <a:spcAft>
                <a:spcPts val="600"/>
              </a:spcAft>
              <a:defRPr/>
            </a:pPr>
            <a:endPar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1" name="橢圓 10"/>
          <p:cNvSpPr/>
          <p:nvPr/>
        </p:nvSpPr>
        <p:spPr>
          <a:xfrm>
            <a:off x="1995488" y="3108325"/>
            <a:ext cx="342900" cy="381000"/>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endParaRPr lang="zh-TW" altLang="en-US">
              <a:latin typeface="微軟正黑體" panose="020B0604030504040204" pitchFamily="34" charset="-120"/>
              <a:ea typeface="微軟正黑體" panose="020B0604030504040204" pitchFamily="34" charset="-120"/>
            </a:endParaRPr>
          </a:p>
        </p:txBody>
      </p:sp>
      <p:sp>
        <p:nvSpPr>
          <p:cNvPr id="12" name="橢圓 11"/>
          <p:cNvSpPr/>
          <p:nvPr/>
        </p:nvSpPr>
        <p:spPr>
          <a:xfrm>
            <a:off x="1995488" y="3810000"/>
            <a:ext cx="342900" cy="381000"/>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endParaRPr lang="zh-TW" altLang="en-US">
              <a:latin typeface="微軟正黑體" panose="020B0604030504040204" pitchFamily="34" charset="-120"/>
              <a:ea typeface="微軟正黑體" panose="020B0604030504040204" pitchFamily="34" charset="-120"/>
            </a:endParaRPr>
          </a:p>
        </p:txBody>
      </p:sp>
      <p:sp>
        <p:nvSpPr>
          <p:cNvPr id="13" name="橢圓 12"/>
          <p:cNvSpPr/>
          <p:nvPr/>
        </p:nvSpPr>
        <p:spPr>
          <a:xfrm>
            <a:off x="1995488" y="6667500"/>
            <a:ext cx="342900" cy="381000"/>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endParaRPr lang="zh-TW" altLang="en-US">
              <a:latin typeface="微軟正黑體" panose="020B0604030504040204" pitchFamily="34" charset="-120"/>
              <a:ea typeface="微軟正黑體" panose="020B0604030504040204" pitchFamily="34" charset="-120"/>
            </a:endParaRPr>
          </a:p>
        </p:txBody>
      </p:sp>
      <p:sp>
        <p:nvSpPr>
          <p:cNvPr id="15" name="橢圓 14"/>
          <p:cNvSpPr/>
          <p:nvPr/>
        </p:nvSpPr>
        <p:spPr>
          <a:xfrm>
            <a:off x="1995488" y="5981700"/>
            <a:ext cx="342900" cy="381000"/>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endParaRPr lang="zh-TW" altLang="en-US">
              <a:latin typeface="微軟正黑體" panose="020B0604030504040204" pitchFamily="34" charset="-120"/>
              <a:ea typeface="微軟正黑體" panose="020B0604030504040204" pitchFamily="34" charset="-120"/>
            </a:endParaRPr>
          </a:p>
        </p:txBody>
      </p:sp>
      <p:sp>
        <p:nvSpPr>
          <p:cNvPr id="153615" name="object 70"/>
          <p:cNvSpPr txBox="1">
            <a:spLocks noChangeArrowheads="1"/>
          </p:cNvSpPr>
          <p:nvPr/>
        </p:nvSpPr>
        <p:spPr bwMode="auto">
          <a:xfrm>
            <a:off x="1874838" y="1204913"/>
            <a:ext cx="75993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4800">
                <a:cs typeface="Times New Roman" panose="02020603050405020304" pitchFamily="18" charset="0"/>
              </a:rPr>
              <a:t>Domain Model PK</a:t>
            </a:r>
            <a:r>
              <a:rPr lang="zh-TW" altLang="en-US" sz="4800">
                <a:cs typeface="Times New Roman" panose="02020603050405020304" pitchFamily="18" charset="0"/>
              </a:rPr>
              <a:t>規則</a:t>
            </a:r>
            <a:endParaRPr lang="zh-TW" altLang="en-US">
              <a:cs typeface="Times New Roman" panose="02020603050405020304" pitchFamily="18" charset="0"/>
            </a:endParaRPr>
          </a:p>
        </p:txBody>
      </p:sp>
      <p:sp>
        <p:nvSpPr>
          <p:cNvPr id="17" name="橢圓 16"/>
          <p:cNvSpPr/>
          <p:nvPr/>
        </p:nvSpPr>
        <p:spPr>
          <a:xfrm>
            <a:off x="1995488" y="5257800"/>
            <a:ext cx="342900" cy="381000"/>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endParaRPr lang="zh-TW" altLang="en-US">
              <a:latin typeface="微軟正黑體" panose="020B0604030504040204" pitchFamily="34" charset="-120"/>
              <a:ea typeface="微軟正黑體" panose="020B0604030504040204" pitchFamily="34" charset="-120"/>
            </a:endParaRPr>
          </a:p>
        </p:txBody>
      </p:sp>
    </p:spTree>
  </p:cSld>
  <p:clrMapOvr>
    <a:masterClrMapping/>
  </p:clrMapOvr>
  <p:transition spd="slow">
    <p:push/>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55651"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55652"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55653"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55654"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55655"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55656"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657"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8625124F-A2C1-47AA-BF16-5DF256ACF640}" type="slidenum">
              <a:rPr lang="en-US" altLang="zh-TW" smtClean="0">
                <a:solidFill>
                  <a:srgbClr val="FFFFFF"/>
                </a:solidFill>
              </a:rPr>
              <a:pPr>
                <a:spcBef>
                  <a:spcPct val="0"/>
                </a:spcBef>
                <a:buFontTx/>
                <a:buNone/>
              </a:pPr>
              <a:t>73</a:t>
            </a:fld>
            <a:endParaRPr lang="zh-TW" altLang="en-US" smtClean="0"/>
          </a:p>
        </p:txBody>
      </p:sp>
      <p:sp>
        <p:nvSpPr>
          <p:cNvPr id="2" name="矩形 1"/>
          <p:cNvSpPr/>
          <p:nvPr/>
        </p:nvSpPr>
        <p:spPr>
          <a:xfrm>
            <a:off x="1885950" y="2146300"/>
            <a:ext cx="9569450" cy="72263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eaLnBrk="1" hangingPunct="1">
              <a:spcBef>
                <a:spcPts val="600"/>
              </a:spcBef>
              <a:spcAft>
                <a:spcPts val="600"/>
              </a:spcAft>
              <a:defRPr/>
            </a:pPr>
            <a:r>
              <a:rPr lang="zh-TW" altLang="en-US" sz="3200" dirty="0" smtClean="0">
                <a:latin typeface="微軟正黑體" panose="020B0604030504040204" pitchFamily="34" charset="-120"/>
                <a:ea typeface="微軟正黑體" panose="020B0604030504040204" pitchFamily="34" charset="-120"/>
                <a:cs typeface="Times New Roman" panose="02020603050405020304" pitchFamily="18" charset="0"/>
              </a:rPr>
              <a:t>校園訂</a:t>
            </a: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便當／飲料平台</a:t>
            </a:r>
            <a:endPar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endParaRPr>
          </a:p>
          <a:p>
            <a:pPr marL="571500" indent="-571500" eaLnBrk="1" hangingPunct="1">
              <a:spcBef>
                <a:spcPts val="600"/>
              </a:spcBef>
              <a:spcAft>
                <a:spcPts val="600"/>
              </a:spcAft>
              <a:buFont typeface="Wingdings" panose="05000000000000000000" pitchFamily="2" charset="2"/>
              <a:buChar char="ü"/>
              <a:defRPr/>
            </a:pPr>
            <a:r>
              <a:rPr lang="zh-TW" altLang="en-US" sz="3200" dirty="0" smtClean="0">
                <a:latin typeface="微軟正黑體" panose="020B0604030504040204" pitchFamily="34" charset="-120"/>
                <a:ea typeface="微軟正黑體" panose="020B0604030504040204" pitchFamily="34" charset="-120"/>
                <a:cs typeface="Times New Roman" panose="02020603050405020304" pitchFamily="18" charset="0"/>
              </a:rPr>
              <a:t>班</a:t>
            </a: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代</a:t>
            </a:r>
            <a:r>
              <a:rPr lang="zh-TW" altLang="en-US" sz="3200" dirty="0" smtClean="0">
                <a:latin typeface="微軟正黑體" panose="020B0604030504040204" pitchFamily="34" charset="-120"/>
                <a:ea typeface="微軟正黑體" panose="020B0604030504040204" pitchFamily="34" charset="-120"/>
                <a:cs typeface="Times New Roman" panose="02020603050405020304" pitchFamily="18" charset="0"/>
              </a:rPr>
              <a:t>每週五會定出下周的訂餐計畫（每天要訂哪些店家的哪些菜色），同學可以直接訂餐</a:t>
            </a:r>
            <a:endParaRPr lang="en-US" altLang="zh-TW" sz="3200" dirty="0" smtClean="0">
              <a:latin typeface="微軟正黑體" panose="020B0604030504040204" pitchFamily="34" charset="-120"/>
              <a:ea typeface="微軟正黑體" panose="020B0604030504040204" pitchFamily="34" charset="-120"/>
              <a:cs typeface="Times New Roman" panose="02020603050405020304" pitchFamily="18" charset="0"/>
            </a:endParaRPr>
          </a:p>
          <a:p>
            <a:pPr marL="571500" indent="-571500" eaLnBrk="1" hangingPunct="1">
              <a:spcBef>
                <a:spcPts val="600"/>
              </a:spcBef>
              <a:spcAft>
                <a:spcPts val="600"/>
              </a:spcAft>
              <a:buFont typeface="Wingdings" panose="05000000000000000000" pitchFamily="2" charset="2"/>
              <a:buChar char="ü"/>
              <a:defRPr/>
            </a:pPr>
            <a:r>
              <a:rPr lang="zh-TW" altLang="en-US" sz="3200" dirty="0" smtClean="0">
                <a:latin typeface="微軟正黑體" panose="020B0604030504040204" pitchFamily="34" charset="-120"/>
                <a:ea typeface="微軟正黑體" panose="020B0604030504040204" pitchFamily="34" charset="-120"/>
                <a:cs typeface="Times New Roman" panose="02020603050405020304" pitchFamily="18" charset="0"/>
              </a:rPr>
              <a:t>系統</a:t>
            </a: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於每日訂餐截止時間</a:t>
            </a:r>
            <a:r>
              <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可設定</a:t>
            </a:r>
            <a:r>
              <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過後，即鎖住當日訂單，不再接受加訂。每天於訂餐截止後</a:t>
            </a:r>
            <a:r>
              <a:rPr lang="zh-TW" altLang="en-US" sz="3200" dirty="0" smtClean="0">
                <a:latin typeface="微軟正黑體" panose="020B0604030504040204" pitchFamily="34" charset="-120"/>
                <a:ea typeface="微軟正黑體" panose="020B0604030504040204" pitchFamily="34" charset="-120"/>
                <a:cs typeface="Times New Roman" panose="02020603050405020304" pitchFamily="18" charset="0"/>
              </a:rPr>
              <a:t>，值日生叫</a:t>
            </a: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出當日訂單，依此向店家訂</a:t>
            </a:r>
            <a:r>
              <a:rPr lang="zh-TW" altLang="en-US" sz="3200" dirty="0" smtClean="0">
                <a:latin typeface="微軟正黑體" panose="020B0604030504040204" pitchFamily="34" charset="-120"/>
                <a:ea typeface="微軟正黑體" panose="020B0604030504040204" pitchFamily="34" charset="-120"/>
                <a:cs typeface="Times New Roman" panose="02020603050405020304" pitchFamily="18" charset="0"/>
              </a:rPr>
              <a:t>餐</a:t>
            </a:r>
            <a:endParaRPr lang="en-US" altLang="zh-TW" sz="3200" dirty="0" smtClean="0">
              <a:latin typeface="微軟正黑體" panose="020B0604030504040204" pitchFamily="34" charset="-120"/>
              <a:ea typeface="微軟正黑體" panose="020B0604030504040204" pitchFamily="34" charset="-120"/>
              <a:cs typeface="Times New Roman" panose="02020603050405020304" pitchFamily="18" charset="0"/>
            </a:endParaRPr>
          </a:p>
          <a:p>
            <a:pPr marL="571500" indent="-571500" eaLnBrk="1" hangingPunct="1">
              <a:spcBef>
                <a:spcPts val="600"/>
              </a:spcBef>
              <a:spcAft>
                <a:spcPts val="600"/>
              </a:spcAft>
              <a:buFont typeface="Wingdings" panose="05000000000000000000" pitchFamily="2" charset="2"/>
              <a:buChar char="ü"/>
              <a:defRPr/>
            </a:pPr>
            <a:r>
              <a:rPr lang="zh-TW" altLang="en-US" sz="3200" dirty="0" smtClean="0">
                <a:latin typeface="微軟正黑體" panose="020B0604030504040204" pitchFamily="34" charset="-120"/>
                <a:ea typeface="微軟正黑體" panose="020B0604030504040204" pitchFamily="34" charset="-120"/>
                <a:cs typeface="Times New Roman" panose="02020603050405020304" pitchFamily="18" charset="0"/>
              </a:rPr>
              <a:t>餐點</a:t>
            </a: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必須能依照烹調方式</a:t>
            </a:r>
            <a:r>
              <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乾、湯、焗烤、</a:t>
            </a:r>
            <a:r>
              <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和食物類型</a:t>
            </a:r>
            <a:r>
              <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飯、麵、粄條、湯點、小菜、套餐</a:t>
            </a:r>
            <a:r>
              <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等類別分類</a:t>
            </a:r>
          </a:p>
          <a:p>
            <a:pPr marL="571500" indent="-571500" eaLnBrk="1" hangingPunct="1">
              <a:spcBef>
                <a:spcPts val="600"/>
              </a:spcBef>
              <a:spcAft>
                <a:spcPts val="600"/>
              </a:spcAft>
              <a:buFont typeface="Wingdings" panose="05000000000000000000" pitchFamily="2" charset="2"/>
              <a:buChar char="ü"/>
              <a:defRPr/>
            </a:pP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每日訂餐截止時間之前，可以上線取消當天訂餐，超過時間即不能更改訂單了</a:t>
            </a:r>
          </a:p>
        </p:txBody>
      </p:sp>
      <p:sp>
        <p:nvSpPr>
          <p:cNvPr id="155659" name="object 70"/>
          <p:cNvSpPr txBox="1">
            <a:spLocks noChangeArrowheads="1"/>
          </p:cNvSpPr>
          <p:nvPr/>
        </p:nvSpPr>
        <p:spPr bwMode="auto">
          <a:xfrm>
            <a:off x="1874838" y="1204913"/>
            <a:ext cx="590867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訂便當／飲料</a:t>
            </a:r>
            <a:endParaRPr lang="zh-TW" altLang="en-US"/>
          </a:p>
        </p:txBody>
      </p:sp>
    </p:spTree>
  </p:cSld>
  <p:clrMapOvr>
    <a:masterClrMapping/>
  </p:clrMapOvr>
  <p:transition spd="slow">
    <p:push/>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57699"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57700"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57701"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57702"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57703"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57704"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705"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0FA04DCB-E007-4BE8-B4C0-523B85B3B856}" type="slidenum">
              <a:rPr lang="en-US" altLang="zh-TW" smtClean="0">
                <a:solidFill>
                  <a:srgbClr val="FFFFFF"/>
                </a:solidFill>
              </a:rPr>
              <a:pPr>
                <a:spcBef>
                  <a:spcPct val="0"/>
                </a:spcBef>
                <a:buFontTx/>
                <a:buNone/>
              </a:pPr>
              <a:t>74</a:t>
            </a:fld>
            <a:endParaRPr lang="zh-TW" altLang="en-US" smtClean="0"/>
          </a:p>
        </p:txBody>
      </p:sp>
      <p:sp>
        <p:nvSpPr>
          <p:cNvPr id="2" name="矩形 1"/>
          <p:cNvSpPr/>
          <p:nvPr/>
        </p:nvSpPr>
        <p:spPr>
          <a:xfrm>
            <a:off x="1885950" y="2146300"/>
            <a:ext cx="9569450" cy="67691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eaLnBrk="1" hangingPunct="1">
              <a:spcBef>
                <a:spcPts val="600"/>
              </a:spcBef>
              <a:spcAft>
                <a:spcPts val="600"/>
              </a:spcAft>
              <a:defRPr/>
            </a:pP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學校要建置一套選課系統</a:t>
            </a:r>
            <a:endPar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endParaRPr>
          </a:p>
          <a:p>
            <a:pPr marL="571500" indent="-571500" eaLnBrk="1" hangingPunct="1">
              <a:spcBef>
                <a:spcPts val="600"/>
              </a:spcBef>
              <a:spcAft>
                <a:spcPts val="600"/>
              </a:spcAft>
              <a:buFont typeface="Wingdings" panose="05000000000000000000" pitchFamily="2" charset="2"/>
              <a:buChar char="ü"/>
              <a:defRPr/>
            </a:pP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學校有日間部、夜間部、社區大學等學制</a:t>
            </a:r>
            <a:endPar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endParaRPr>
          </a:p>
          <a:p>
            <a:pPr marL="571500" indent="-571500" eaLnBrk="1" hangingPunct="1">
              <a:spcBef>
                <a:spcPts val="600"/>
              </a:spcBef>
              <a:spcAft>
                <a:spcPts val="600"/>
              </a:spcAft>
              <a:buFont typeface="Wingdings" panose="05000000000000000000" pitchFamily="2" charset="2"/>
              <a:buChar char="ü"/>
              <a:defRPr/>
            </a:pP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社區大學一年四個學期，其它則是一年兩個學期</a:t>
            </a:r>
            <a:endPar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endParaRPr>
          </a:p>
          <a:p>
            <a:pPr marL="571500" indent="-571500" eaLnBrk="1" hangingPunct="1">
              <a:spcBef>
                <a:spcPts val="600"/>
              </a:spcBef>
              <a:spcAft>
                <a:spcPts val="600"/>
              </a:spcAft>
              <a:buFont typeface="Wingdings" panose="05000000000000000000" pitchFamily="2" charset="2"/>
              <a:buChar char="ü"/>
              <a:defRPr/>
            </a:pP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學期開始時會安排教師與教室，並將課表公布在網路上，開放學生線上選課</a:t>
            </a:r>
            <a:endPar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endParaRPr>
          </a:p>
          <a:p>
            <a:pPr marL="571500" indent="-571500" eaLnBrk="1" hangingPunct="1">
              <a:spcBef>
                <a:spcPts val="600"/>
              </a:spcBef>
              <a:spcAft>
                <a:spcPts val="600"/>
              </a:spcAft>
              <a:buFont typeface="Wingdings" panose="05000000000000000000" pitchFamily="2" charset="2"/>
              <a:buChar char="ü"/>
              <a:defRPr/>
            </a:pP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有些日間部博、碩士班學生會在社區大學裡教電腦、網頁設計等</a:t>
            </a:r>
            <a:endPar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endParaRPr>
          </a:p>
          <a:p>
            <a:pPr marL="571500" indent="-571500" eaLnBrk="1" hangingPunct="1">
              <a:spcBef>
                <a:spcPts val="600"/>
              </a:spcBef>
              <a:spcAft>
                <a:spcPts val="600"/>
              </a:spcAft>
              <a:buFont typeface="Wingdings" panose="05000000000000000000" pitchFamily="2" charset="2"/>
              <a:buChar char="ü"/>
              <a:defRPr/>
            </a:pP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課程有擋修限制，必須上過某些課才可以修</a:t>
            </a:r>
            <a:endPar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endParaRPr>
          </a:p>
          <a:p>
            <a:pPr marL="571500" indent="-571500" eaLnBrk="1" hangingPunct="1">
              <a:spcBef>
                <a:spcPts val="600"/>
              </a:spcBef>
              <a:spcAft>
                <a:spcPts val="600"/>
              </a:spcAft>
              <a:buFont typeface="Wingdings" panose="05000000000000000000" pitchFamily="2" charset="2"/>
              <a:buChar char="ü"/>
              <a:defRPr/>
            </a:pP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有些課程在轉系時可以和另一堂課抵減</a:t>
            </a:r>
            <a:endParaRPr lang="en-US" altLang="zh-TW" sz="32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57707" name="object 70"/>
          <p:cNvSpPr txBox="1">
            <a:spLocks noChangeArrowheads="1"/>
          </p:cNvSpPr>
          <p:nvPr/>
        </p:nvSpPr>
        <p:spPr bwMode="auto">
          <a:xfrm>
            <a:off x="1874838" y="1204913"/>
            <a:ext cx="590867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選課系統</a:t>
            </a:r>
            <a:endParaRPr lang="zh-TW" altLang="en-US"/>
          </a:p>
        </p:txBody>
      </p:sp>
    </p:spTree>
  </p:cSld>
  <p:clrMapOvr>
    <a:masterClrMapping/>
  </p:clrMapOvr>
  <p:transition spd="slow">
    <p:push/>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object 2"/>
          <p:cNvSpPr>
            <a:spLocks/>
          </p:cNvSpPr>
          <p:nvPr/>
        </p:nvSpPr>
        <p:spPr bwMode="auto">
          <a:xfrm>
            <a:off x="6350" y="0"/>
            <a:ext cx="13004800" cy="9753600"/>
          </a:xfrm>
          <a:custGeom>
            <a:avLst/>
            <a:gdLst>
              <a:gd name="T0" fmla="*/ 0 w 13004800"/>
              <a:gd name="T1" fmla="*/ 9753600 h 9753600"/>
              <a:gd name="T2" fmla="*/ 13004801 w 13004800"/>
              <a:gd name="T3" fmla="*/ 9753600 h 9753600"/>
              <a:gd name="T4" fmla="*/ 13004801 w 13004800"/>
              <a:gd name="T5" fmla="*/ 0 h 9753600"/>
              <a:gd name="T6" fmla="*/ 0 w 13004800"/>
              <a:gd name="T7" fmla="*/ 0 h 9753600"/>
              <a:gd name="T8" fmla="*/ 0 w 13004800"/>
              <a:gd name="T9" fmla="*/ 9753600 h 9753600"/>
              <a:gd name="T10" fmla="*/ 0 60000 65536"/>
              <a:gd name="T11" fmla="*/ 0 60000 65536"/>
              <a:gd name="T12" fmla="*/ 0 60000 65536"/>
              <a:gd name="T13" fmla="*/ 0 60000 65536"/>
              <a:gd name="T14" fmla="*/ 0 60000 65536"/>
              <a:gd name="T15" fmla="*/ 0 w 13004800"/>
              <a:gd name="T16" fmla="*/ 0 h 9753600"/>
              <a:gd name="T17" fmla="*/ 13004800 w 13004800"/>
              <a:gd name="T18" fmla="*/ 9753600 h 9753600"/>
            </a:gdLst>
            <a:ahLst/>
            <a:cxnLst>
              <a:cxn ang="T10">
                <a:pos x="T0" y="T1"/>
              </a:cxn>
              <a:cxn ang="T11">
                <a:pos x="T2" y="T3"/>
              </a:cxn>
              <a:cxn ang="T12">
                <a:pos x="T4" y="T5"/>
              </a:cxn>
              <a:cxn ang="T13">
                <a:pos x="T6" y="T7"/>
              </a:cxn>
              <a:cxn ang="T14">
                <a:pos x="T8" y="T9"/>
              </a:cxn>
            </a:cxnLst>
            <a:rect l="T15" t="T16" r="T17" b="T18"/>
            <a:pathLst>
              <a:path w="13004800" h="9753600">
                <a:moveTo>
                  <a:pt x="0" y="9753600"/>
                </a:moveTo>
                <a:lnTo>
                  <a:pt x="13004800" y="9753600"/>
                </a:lnTo>
                <a:lnTo>
                  <a:pt x="13004800" y="0"/>
                </a:lnTo>
                <a:lnTo>
                  <a:pt x="0" y="0"/>
                </a:lnTo>
                <a:lnTo>
                  <a:pt x="0" y="975360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59747" name="object 3"/>
          <p:cNvSpPr>
            <a:spLocks/>
          </p:cNvSpPr>
          <p:nvPr/>
        </p:nvSpPr>
        <p:spPr bwMode="auto">
          <a:xfrm>
            <a:off x="0" y="1636713"/>
            <a:ext cx="13004800" cy="5199062"/>
          </a:xfrm>
          <a:custGeom>
            <a:avLst/>
            <a:gdLst>
              <a:gd name="T0" fmla="*/ 0 w 13004799"/>
              <a:gd name="T1" fmla="*/ 5165371 h 5199738"/>
              <a:gd name="T2" fmla="*/ 1153022 w 13004799"/>
              <a:gd name="T3" fmla="*/ 4466771 h 5199738"/>
              <a:gd name="T4" fmla="*/ 2017042 w 13004799"/>
              <a:gd name="T5" fmla="*/ 4920616 h 5199738"/>
              <a:gd name="T6" fmla="*/ 3106622 w 13004799"/>
              <a:gd name="T7" fmla="*/ 4124359 h 5199738"/>
              <a:gd name="T8" fmla="*/ 4057636 w 13004799"/>
              <a:gd name="T9" fmla="*/ 4692929 h 5199738"/>
              <a:gd name="T10" fmla="*/ 5006584 w 13004799"/>
              <a:gd name="T11" fmla="*/ 3671340 h 5199738"/>
              <a:gd name="T12" fmla="*/ 6328132 w 13004799"/>
              <a:gd name="T13" fmla="*/ 3726221 h 5199738"/>
              <a:gd name="T14" fmla="*/ 13004914 w 13004799"/>
              <a:gd name="T15" fmla="*/ 0 h 5199738"/>
              <a:gd name="T16" fmla="*/ 0 60000 65536"/>
              <a:gd name="T17" fmla="*/ 0 60000 65536"/>
              <a:gd name="T18" fmla="*/ 0 60000 65536"/>
              <a:gd name="T19" fmla="*/ 0 60000 65536"/>
              <a:gd name="T20" fmla="*/ 0 60000 65536"/>
              <a:gd name="T21" fmla="*/ 0 60000 65536"/>
              <a:gd name="T22" fmla="*/ 0 60000 65536"/>
              <a:gd name="T23" fmla="*/ 0 60000 65536"/>
              <a:gd name="T24" fmla="*/ 0 w 13004799"/>
              <a:gd name="T25" fmla="*/ 0 h 5199738"/>
              <a:gd name="T26" fmla="*/ 13004799 w 13004799"/>
              <a:gd name="T27" fmla="*/ 5199738 h 51997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04799" h="5199738">
                <a:moveTo>
                  <a:pt x="0" y="5199738"/>
                </a:moveTo>
                <a:lnTo>
                  <a:pt x="1153013" y="4496484"/>
                </a:lnTo>
                <a:lnTo>
                  <a:pt x="2017033" y="4953354"/>
                </a:lnTo>
                <a:lnTo>
                  <a:pt x="3106604" y="4151793"/>
                </a:lnTo>
                <a:lnTo>
                  <a:pt x="4057618" y="4724132"/>
                </a:lnTo>
                <a:lnTo>
                  <a:pt x="5006549" y="3695762"/>
                </a:lnTo>
                <a:lnTo>
                  <a:pt x="6328098" y="3751007"/>
                </a:lnTo>
                <a:lnTo>
                  <a:pt x="13004800" y="0"/>
                </a:lnTo>
              </a:path>
            </a:pathLst>
          </a:custGeom>
          <a:noFill/>
          <a:ln w="2032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59748" name="object 6"/>
          <p:cNvSpPr>
            <a:spLocks/>
          </p:cNvSpPr>
          <p:nvPr/>
        </p:nvSpPr>
        <p:spPr bwMode="auto">
          <a:xfrm>
            <a:off x="1427163" y="0"/>
            <a:ext cx="0" cy="9753600"/>
          </a:xfrm>
          <a:custGeom>
            <a:avLst/>
            <a:gdLst>
              <a:gd name="T0" fmla="*/ 0 h 9753600"/>
              <a:gd name="T1" fmla="*/ 9753600 h 9753600"/>
              <a:gd name="T2" fmla="*/ 0 60000 65536"/>
              <a:gd name="T3" fmla="*/ 0 60000 65536"/>
              <a:gd name="T4" fmla="*/ 0 h 9753600"/>
              <a:gd name="T5" fmla="*/ 9753600 h 9753600"/>
            </a:gdLst>
            <a:ahLst/>
            <a:cxnLst>
              <a:cxn ang="T2">
                <a:pos x="0" y="T0"/>
              </a:cxn>
              <a:cxn ang="T3">
                <a:pos x="0" y="T1"/>
              </a:cxn>
            </a:cxnLst>
            <a:rect l="0" t="T4" r="0" b="T5"/>
            <a:pathLst>
              <a:path h="9753600">
                <a:moveTo>
                  <a:pt x="0" y="0"/>
                </a:moveTo>
                <a:lnTo>
                  <a:pt x="0" y="975360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59749" name="object 7"/>
          <p:cNvSpPr txBox="1">
            <a:spLocks noChangeArrowheads="1"/>
          </p:cNvSpPr>
          <p:nvPr/>
        </p:nvSpPr>
        <p:spPr bwMode="auto">
          <a:xfrm>
            <a:off x="1878013" y="1204913"/>
            <a:ext cx="83581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4400"/>
          </a:p>
        </p:txBody>
      </p:sp>
      <p:sp>
        <p:nvSpPr>
          <p:cNvPr id="159750" name="object 131"/>
          <p:cNvSpPr>
            <a:spLocks/>
          </p:cNvSpPr>
          <p:nvPr/>
        </p:nvSpPr>
        <p:spPr bwMode="auto">
          <a:xfrm>
            <a:off x="12463463" y="0"/>
            <a:ext cx="541337" cy="9753600"/>
          </a:xfrm>
          <a:custGeom>
            <a:avLst/>
            <a:gdLst>
              <a:gd name="T0" fmla="*/ 539837 w 541367"/>
              <a:gd name="T1" fmla="*/ 0 h 9753600"/>
              <a:gd name="T2" fmla="*/ 343785 w 541367"/>
              <a:gd name="T3" fmla="*/ 0 h 9753600"/>
              <a:gd name="T4" fmla="*/ 343785 w 541367"/>
              <a:gd name="T5" fmla="*/ 7537683 h 9753600"/>
              <a:gd name="T6" fmla="*/ 0 w 541367"/>
              <a:gd name="T7" fmla="*/ 7882447 h 9753600"/>
              <a:gd name="T8" fmla="*/ 343785 w 541367"/>
              <a:gd name="T9" fmla="*/ 8227191 h 9753600"/>
              <a:gd name="T10" fmla="*/ 343785 w 541367"/>
              <a:gd name="T11" fmla="*/ 9753600 h 9753600"/>
              <a:gd name="T12" fmla="*/ 539837 w 541367"/>
              <a:gd name="T13" fmla="*/ 9753600 h 9753600"/>
              <a:gd name="T14" fmla="*/ 539837 w 541367"/>
              <a:gd name="T15" fmla="*/ 0 h 9753600"/>
              <a:gd name="T16" fmla="*/ 0 60000 65536"/>
              <a:gd name="T17" fmla="*/ 0 60000 65536"/>
              <a:gd name="T18" fmla="*/ 0 60000 65536"/>
              <a:gd name="T19" fmla="*/ 0 60000 65536"/>
              <a:gd name="T20" fmla="*/ 0 60000 65536"/>
              <a:gd name="T21" fmla="*/ 0 60000 65536"/>
              <a:gd name="T22" fmla="*/ 0 60000 65536"/>
              <a:gd name="T23" fmla="*/ 0 60000 65536"/>
              <a:gd name="T24" fmla="*/ 0 w 541367"/>
              <a:gd name="T25" fmla="*/ 0 h 9753600"/>
              <a:gd name="T26" fmla="*/ 541367 w 541367"/>
              <a:gd name="T27" fmla="*/ 9753600 h 9753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1367" h="9753600">
                <a:moveTo>
                  <a:pt x="541367" y="0"/>
                </a:moveTo>
                <a:lnTo>
                  <a:pt x="344754" y="0"/>
                </a:lnTo>
                <a:lnTo>
                  <a:pt x="344754" y="7537716"/>
                </a:lnTo>
                <a:lnTo>
                  <a:pt x="0" y="7882483"/>
                </a:lnTo>
                <a:lnTo>
                  <a:pt x="344754" y="8227225"/>
                </a:lnTo>
                <a:lnTo>
                  <a:pt x="344754" y="9753600"/>
                </a:lnTo>
                <a:lnTo>
                  <a:pt x="541367" y="9753600"/>
                </a:lnTo>
                <a:lnTo>
                  <a:pt x="541367" y="0"/>
                </a:lnTo>
                <a:close/>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59751" name="object 132"/>
          <p:cNvSpPr>
            <a:spLocks/>
          </p:cNvSpPr>
          <p:nvPr/>
        </p:nvSpPr>
        <p:spPr bwMode="auto">
          <a:xfrm>
            <a:off x="12655550" y="7727950"/>
            <a:ext cx="319088" cy="319088"/>
          </a:xfrm>
          <a:custGeom>
            <a:avLst/>
            <a:gdLst>
              <a:gd name="T0" fmla="*/ 148396 w 319438"/>
              <a:gd name="T1" fmla="*/ 0 h 319149"/>
              <a:gd name="T2" fmla="*/ 108829 w 319438"/>
              <a:gd name="T3" fmla="*/ 6258 h 319149"/>
              <a:gd name="T4" fmla="*/ 73330 w 319438"/>
              <a:gd name="T5" fmla="*/ 22722 h 319149"/>
              <a:gd name="T6" fmla="*/ 43295 w 319438"/>
              <a:gd name="T7" fmla="*/ 48098 h 319149"/>
              <a:gd name="T8" fmla="*/ 20133 w 319438"/>
              <a:gd name="T9" fmla="*/ 81095 h 319149"/>
              <a:gd name="T10" fmla="*/ 5227 w 319438"/>
              <a:gd name="T11" fmla="*/ 120523 h 319149"/>
              <a:gd name="T12" fmla="*/ 0 w 319438"/>
              <a:gd name="T13" fmla="*/ 164989 h 319149"/>
              <a:gd name="T14" fmla="*/ 1160 w 319438"/>
              <a:gd name="T15" fmla="*/ 178893 h 319149"/>
              <a:gd name="T16" fmla="*/ 11210 w 319438"/>
              <a:gd name="T17" fmla="*/ 218085 h 319149"/>
              <a:gd name="T18" fmla="*/ 30411 w 319438"/>
              <a:gd name="T19" fmla="*/ 252588 h 319149"/>
              <a:gd name="T20" fmla="*/ 57700 w 319438"/>
              <a:gd name="T21" fmla="*/ 280967 h 319149"/>
              <a:gd name="T22" fmla="*/ 92027 w 319438"/>
              <a:gd name="T23" fmla="*/ 301824 h 319149"/>
              <a:gd name="T24" fmla="*/ 132348 w 319438"/>
              <a:gd name="T25" fmla="*/ 313763 h 319149"/>
              <a:gd name="T26" fmla="*/ 162042 w 319438"/>
              <a:gd name="T27" fmla="*/ 316046 h 319149"/>
              <a:gd name="T28" fmla="*/ 175676 w 319438"/>
              <a:gd name="T29" fmla="*/ 314371 h 319149"/>
              <a:gd name="T30" fmla="*/ 213964 w 319438"/>
              <a:gd name="T31" fmla="*/ 302105 h 319149"/>
              <a:gd name="T32" fmla="*/ 247176 w 319438"/>
              <a:gd name="T33" fmla="*/ 280243 h 319149"/>
              <a:gd name="T34" fmla="*/ 273819 w 319438"/>
              <a:gd name="T35" fmla="*/ 250379 h 319149"/>
              <a:gd name="T36" fmla="*/ 292403 w 319438"/>
              <a:gd name="T37" fmla="*/ 214037 h 319149"/>
              <a:gd name="T38" fmla="*/ 301437 w 319438"/>
              <a:gd name="T39" fmla="*/ 172796 h 319149"/>
              <a:gd name="T40" fmla="*/ 302068 w 319438"/>
              <a:gd name="T41" fmla="*/ 158231 h 319149"/>
              <a:gd name="T42" fmla="*/ 301510 w 319438"/>
              <a:gd name="T43" fmla="*/ 144520 h 319149"/>
              <a:gd name="T44" fmla="*/ 292777 w 319438"/>
              <a:gd name="T45" fmla="*/ 103532 h 319149"/>
              <a:gd name="T46" fmla="*/ 274521 w 319438"/>
              <a:gd name="T47" fmla="*/ 67317 h 319149"/>
              <a:gd name="T48" fmla="*/ 248117 w 319438"/>
              <a:gd name="T49" fmla="*/ 37413 h 319149"/>
              <a:gd name="T50" fmla="*/ 214949 w 319438"/>
              <a:gd name="T51" fmla="*/ 15305 h 319149"/>
              <a:gd name="T52" fmla="*/ 176402 w 319438"/>
              <a:gd name="T53" fmla="*/ 2582 h 319149"/>
              <a:gd name="T54" fmla="*/ 148396 w 319438"/>
              <a:gd name="T55" fmla="*/ 0 h 3191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9438"/>
              <a:gd name="T85" fmla="*/ 0 h 319149"/>
              <a:gd name="T86" fmla="*/ 319438 w 319438"/>
              <a:gd name="T87" fmla="*/ 319149 h 3191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9438" h="319149">
                <a:moveTo>
                  <a:pt x="156929" y="0"/>
                </a:moveTo>
                <a:lnTo>
                  <a:pt x="115087" y="6309"/>
                </a:lnTo>
                <a:lnTo>
                  <a:pt x="77546" y="22926"/>
                </a:lnTo>
                <a:lnTo>
                  <a:pt x="45786" y="48557"/>
                </a:lnTo>
                <a:lnTo>
                  <a:pt x="21288" y="81911"/>
                </a:lnTo>
                <a:lnTo>
                  <a:pt x="5533" y="121696"/>
                </a:lnTo>
                <a:lnTo>
                  <a:pt x="0" y="166621"/>
                </a:lnTo>
                <a:lnTo>
                  <a:pt x="1211" y="180632"/>
                </a:lnTo>
                <a:lnTo>
                  <a:pt x="11857" y="220227"/>
                </a:lnTo>
                <a:lnTo>
                  <a:pt x="32161" y="255063"/>
                </a:lnTo>
                <a:lnTo>
                  <a:pt x="61017" y="283721"/>
                </a:lnTo>
                <a:lnTo>
                  <a:pt x="97319" y="304782"/>
                </a:lnTo>
                <a:lnTo>
                  <a:pt x="139959" y="316828"/>
                </a:lnTo>
                <a:lnTo>
                  <a:pt x="171360" y="319149"/>
                </a:lnTo>
                <a:lnTo>
                  <a:pt x="185778" y="317446"/>
                </a:lnTo>
                <a:lnTo>
                  <a:pt x="226268" y="305063"/>
                </a:lnTo>
                <a:lnTo>
                  <a:pt x="261389" y="282997"/>
                </a:lnTo>
                <a:lnTo>
                  <a:pt x="289563" y="252827"/>
                </a:lnTo>
                <a:lnTo>
                  <a:pt x="309216" y="216128"/>
                </a:lnTo>
                <a:lnTo>
                  <a:pt x="318770" y="174479"/>
                </a:lnTo>
                <a:lnTo>
                  <a:pt x="319438" y="159768"/>
                </a:lnTo>
                <a:lnTo>
                  <a:pt x="318848" y="145948"/>
                </a:lnTo>
                <a:lnTo>
                  <a:pt x="309612" y="104552"/>
                </a:lnTo>
                <a:lnTo>
                  <a:pt x="290304" y="67980"/>
                </a:lnTo>
                <a:lnTo>
                  <a:pt x="262383" y="37770"/>
                </a:lnTo>
                <a:lnTo>
                  <a:pt x="227310" y="15458"/>
                </a:lnTo>
                <a:lnTo>
                  <a:pt x="186546" y="2582"/>
                </a:lnTo>
                <a:lnTo>
                  <a:pt x="15692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pic>
        <p:nvPicPr>
          <p:cNvPr id="159752" name="圖片 133" descr="pic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23825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9753" nam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0"/>
              </a:spcBef>
              <a:buFontTx/>
              <a:buNone/>
            </a:pPr>
            <a:fld id="{B9C9A13C-6765-42AF-A48C-8E60A73F2F8A}" type="slidenum">
              <a:rPr lang="en-US" altLang="zh-TW" smtClean="0">
                <a:solidFill>
                  <a:srgbClr val="FFFFFF"/>
                </a:solidFill>
              </a:rPr>
              <a:pPr>
                <a:spcBef>
                  <a:spcPct val="0"/>
                </a:spcBef>
                <a:buFontTx/>
                <a:buNone/>
              </a:pPr>
              <a:t>75</a:t>
            </a:fld>
            <a:endParaRPr lang="zh-TW" altLang="en-US" smtClean="0"/>
          </a:p>
        </p:txBody>
      </p:sp>
      <p:sp>
        <p:nvSpPr>
          <p:cNvPr id="2" name="矩形 1"/>
          <p:cNvSpPr/>
          <p:nvPr/>
        </p:nvSpPr>
        <p:spPr>
          <a:xfrm>
            <a:off x="1885950" y="2146300"/>
            <a:ext cx="9569450" cy="73025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eaLnBrk="1" hangingPunct="1">
              <a:spcBef>
                <a:spcPts val="600"/>
              </a:spcBef>
              <a:spcAft>
                <a:spcPts val="600"/>
              </a:spcAft>
              <a:defRPr/>
            </a:pPr>
            <a:r>
              <a:rPr lang="zh-TW" altLang="en-US" sz="3200" dirty="0">
                <a:latin typeface="微軟正黑體" panose="020B0604030504040204" pitchFamily="34" charset="-120"/>
                <a:ea typeface="微軟正黑體" panose="020B0604030504040204" pitchFamily="34" charset="-120"/>
              </a:rPr>
              <a:t>有家銀行希望開發訓練管理系統</a:t>
            </a:r>
            <a:endParaRPr lang="en-US" altLang="zh-TW" sz="3200" dirty="0">
              <a:latin typeface="微軟正黑體" panose="020B0604030504040204" pitchFamily="34" charset="-120"/>
              <a:ea typeface="微軟正黑體" panose="020B0604030504040204" pitchFamily="34" charset="-120"/>
            </a:endParaRPr>
          </a:p>
          <a:p>
            <a:pPr marL="571500" indent="-571500" eaLnBrk="1" hangingPunct="1">
              <a:spcBef>
                <a:spcPts val="600"/>
              </a:spcBef>
              <a:spcAft>
                <a:spcPts val="600"/>
              </a:spcAft>
              <a:buFont typeface="Wingdings" panose="05000000000000000000" pitchFamily="2" charset="2"/>
              <a:buChar char="ü"/>
              <a:defRPr/>
            </a:pPr>
            <a:r>
              <a:rPr lang="zh-TW" altLang="en-US" sz="3200" dirty="0">
                <a:latin typeface="微軟正黑體" panose="020B0604030504040204" pitchFamily="34" charset="-120"/>
                <a:ea typeface="微軟正黑體" panose="020B0604030504040204" pitchFamily="34" charset="-120"/>
              </a:rPr>
              <a:t>經常會辦理內部教育訓練課程</a:t>
            </a:r>
          </a:p>
          <a:p>
            <a:pPr marL="571500" indent="-571500" eaLnBrk="1" hangingPunct="1">
              <a:spcBef>
                <a:spcPts val="600"/>
              </a:spcBef>
              <a:spcAft>
                <a:spcPts val="600"/>
              </a:spcAft>
              <a:buFont typeface="Wingdings" panose="05000000000000000000" pitchFamily="2" charset="2"/>
              <a:buChar char="ü"/>
              <a:defRPr/>
            </a:pPr>
            <a:r>
              <a:rPr lang="zh-TW" altLang="en-US" sz="3200" dirty="0">
                <a:latin typeface="微軟正黑體" panose="020B0604030504040204" pitchFamily="34" charset="-120"/>
                <a:ea typeface="微軟正黑體" panose="020B0604030504040204" pitchFamily="34" charset="-120"/>
              </a:rPr>
              <a:t>講師有些是內聘有些是外聘</a:t>
            </a:r>
          </a:p>
          <a:p>
            <a:pPr marL="571500" indent="-571500" eaLnBrk="1" hangingPunct="1">
              <a:spcBef>
                <a:spcPts val="600"/>
              </a:spcBef>
              <a:spcAft>
                <a:spcPts val="600"/>
              </a:spcAft>
              <a:buFont typeface="Wingdings" panose="05000000000000000000" pitchFamily="2" charset="2"/>
              <a:buChar char="ü"/>
              <a:defRPr/>
            </a:pPr>
            <a:r>
              <a:rPr lang="zh-TW" altLang="en-US" sz="3200" dirty="0">
                <a:latin typeface="微軟正黑體" panose="020B0604030504040204" pitchFamily="34" charset="-120"/>
                <a:ea typeface="微軟正黑體" panose="020B0604030504040204" pitchFamily="34" charset="-120"/>
              </a:rPr>
              <a:t>每月月底印出下個月的課表</a:t>
            </a:r>
          </a:p>
          <a:p>
            <a:pPr marL="571500" indent="-571500" eaLnBrk="1" hangingPunct="1">
              <a:spcBef>
                <a:spcPts val="600"/>
              </a:spcBef>
              <a:spcAft>
                <a:spcPts val="600"/>
              </a:spcAft>
              <a:buFont typeface="Wingdings" panose="05000000000000000000" pitchFamily="2" charset="2"/>
              <a:buChar char="ü"/>
              <a:defRPr/>
            </a:pPr>
            <a:r>
              <a:rPr lang="zh-TW" altLang="en-US" sz="3200" dirty="0">
                <a:latin typeface="微軟正黑體" panose="020B0604030504040204" pitchFamily="34" charset="-120"/>
                <a:ea typeface="微軟正黑體" panose="020B0604030504040204" pitchFamily="34" charset="-120"/>
              </a:rPr>
              <a:t>有些課程有多個</a:t>
            </a:r>
            <a:r>
              <a:rPr lang="zh-TW" altLang="en-US" sz="3200">
                <a:latin typeface="微軟正黑體" panose="020B0604030504040204" pitchFamily="34" charset="-120"/>
                <a:ea typeface="微軟正黑體" panose="020B0604030504040204" pitchFamily="34" charset="-120"/>
              </a:rPr>
              <a:t>時段，所有課程出席</a:t>
            </a:r>
            <a:r>
              <a:rPr lang="zh-TW" altLang="en-US" sz="3200" dirty="0">
                <a:latin typeface="微軟正黑體" panose="020B0604030504040204" pitchFamily="34" charset="-120"/>
                <a:ea typeface="微軟正黑體" panose="020B0604030504040204" pitchFamily="34" charset="-120"/>
              </a:rPr>
              <a:t>時數必須超過</a:t>
            </a:r>
            <a:r>
              <a:rPr lang="en-US" altLang="zh-TW" sz="3200" dirty="0">
                <a:latin typeface="微軟正黑體" panose="020B0604030504040204" pitchFamily="34" charset="-120"/>
                <a:ea typeface="微軟正黑體" panose="020B0604030504040204" pitchFamily="34" charset="-120"/>
              </a:rPr>
              <a:t>2/3</a:t>
            </a:r>
            <a:r>
              <a:rPr lang="zh-TW" altLang="en-US" sz="3200" dirty="0">
                <a:latin typeface="微軟正黑體" panose="020B0604030504040204" pitchFamily="34" charset="-120"/>
                <a:ea typeface="微軟正黑體" panose="020B0604030504040204" pitchFamily="34" charset="-120"/>
              </a:rPr>
              <a:t>才予以承認</a:t>
            </a:r>
          </a:p>
          <a:p>
            <a:pPr marL="571500" indent="-571500" eaLnBrk="1" hangingPunct="1">
              <a:spcBef>
                <a:spcPts val="600"/>
              </a:spcBef>
              <a:spcAft>
                <a:spcPts val="600"/>
              </a:spcAft>
              <a:buFont typeface="Wingdings" panose="05000000000000000000" pitchFamily="2" charset="2"/>
              <a:buChar char="ü"/>
              <a:defRPr/>
            </a:pPr>
            <a:r>
              <a:rPr lang="zh-TW" altLang="en-US" sz="3200" dirty="0">
                <a:latin typeface="微軟正黑體" panose="020B0604030504040204" pitchFamily="34" charset="-120"/>
                <a:ea typeface="微軟正黑體" panose="020B0604030504040204" pitchFamily="34" charset="-120"/>
              </a:rPr>
              <a:t>員工依職位有其所應修的課程</a:t>
            </a:r>
          </a:p>
          <a:p>
            <a:pPr marL="571500" indent="-571500" eaLnBrk="1" hangingPunct="1">
              <a:spcBef>
                <a:spcPts val="600"/>
              </a:spcBef>
              <a:spcAft>
                <a:spcPts val="600"/>
              </a:spcAft>
              <a:buFont typeface="Wingdings" panose="05000000000000000000" pitchFamily="2" charset="2"/>
              <a:buChar char="ü"/>
              <a:defRPr/>
            </a:pPr>
            <a:r>
              <a:rPr lang="zh-TW" altLang="en-US" sz="3200" dirty="0">
                <a:latin typeface="微軟正黑體" panose="020B0604030504040204" pitchFamily="34" charset="-120"/>
                <a:ea typeface="微軟正黑體" panose="020B0604030504040204" pitchFamily="34" charset="-120"/>
              </a:rPr>
              <a:t>每堂課一年會開多個梯次，若未於該課程指定時間內上課，則會影響考績（如於任職</a:t>
            </a:r>
            <a:r>
              <a:rPr lang="en-US" altLang="zh-TW" sz="3200" dirty="0">
                <a:latin typeface="微軟正黑體" panose="020B0604030504040204" pitchFamily="34" charset="-120"/>
                <a:ea typeface="微軟正黑體" panose="020B0604030504040204" pitchFamily="34" charset="-120"/>
              </a:rPr>
              <a:t>SA</a:t>
            </a:r>
            <a:r>
              <a:rPr lang="zh-TW" altLang="en-US" sz="3200" dirty="0">
                <a:latin typeface="微軟正黑體" panose="020B0604030504040204" pitchFamily="34" charset="-120"/>
                <a:ea typeface="微軟正黑體" panose="020B0604030504040204" pitchFamily="34" charset="-120"/>
              </a:rPr>
              <a:t>兩年內未上過</a:t>
            </a:r>
            <a:r>
              <a:rPr lang="en-US" altLang="zh-TW" sz="3200" dirty="0">
                <a:latin typeface="微軟正黑體" panose="020B0604030504040204" pitchFamily="34" charset="-120"/>
                <a:ea typeface="微軟正黑體" panose="020B0604030504040204" pitchFamily="34" charset="-120"/>
              </a:rPr>
              <a:t>Domain Model)</a:t>
            </a:r>
          </a:p>
          <a:p>
            <a:pPr marL="571500" indent="-571500" eaLnBrk="1" hangingPunct="1">
              <a:spcBef>
                <a:spcPts val="600"/>
              </a:spcBef>
              <a:spcAft>
                <a:spcPts val="600"/>
              </a:spcAft>
              <a:buFont typeface="Wingdings" panose="05000000000000000000" pitchFamily="2" charset="2"/>
              <a:buChar char="ü"/>
              <a:defRPr/>
            </a:pPr>
            <a:r>
              <a:rPr lang="zh-TW" altLang="en-US" sz="3200" dirty="0">
                <a:latin typeface="微軟正黑體" panose="020B0604030504040204" pitchFamily="34" charset="-120"/>
                <a:ea typeface="微軟正黑體" panose="020B0604030504040204" pitchFamily="34" charset="-120"/>
              </a:rPr>
              <a:t>每年由</a:t>
            </a:r>
            <a:r>
              <a:rPr lang="en-US" altLang="zh-TW" sz="3200" dirty="0">
                <a:latin typeface="微軟正黑體" panose="020B0604030504040204" pitchFamily="34" charset="-120"/>
                <a:ea typeface="微軟正黑體" panose="020B0604030504040204" pitchFamily="34" charset="-120"/>
              </a:rPr>
              <a:t>HR</a:t>
            </a:r>
            <a:r>
              <a:rPr lang="zh-TW" altLang="en-US" sz="3200" dirty="0">
                <a:latin typeface="微軟正黑體" panose="020B0604030504040204" pitchFamily="34" charset="-120"/>
                <a:ea typeface="微軟正黑體" panose="020B0604030504040204" pitchFamily="34" charset="-120"/>
              </a:rPr>
              <a:t>做人力盤點時，印出應修未修名單</a:t>
            </a:r>
          </a:p>
          <a:p>
            <a:pPr marL="571500" indent="-571500" eaLnBrk="1" hangingPunct="1">
              <a:spcBef>
                <a:spcPts val="600"/>
              </a:spcBef>
              <a:spcAft>
                <a:spcPts val="600"/>
              </a:spcAft>
              <a:buFont typeface="Wingdings" panose="05000000000000000000" pitchFamily="2" charset="2"/>
              <a:buChar char="ü"/>
              <a:defRPr/>
            </a:pPr>
            <a:r>
              <a:rPr lang="en-US" altLang="zh-TW" sz="3200" dirty="0">
                <a:latin typeface="微軟正黑體" panose="020B0604030504040204" pitchFamily="34" charset="-120"/>
                <a:ea typeface="微軟正黑體" panose="020B0604030504040204" pitchFamily="34" charset="-120"/>
              </a:rPr>
              <a:t>…</a:t>
            </a:r>
            <a:endParaRPr lang="zh-TW" altLang="en-US" sz="3200" dirty="0">
              <a:latin typeface="微軟正黑體" panose="020B0604030504040204" pitchFamily="34" charset="-120"/>
              <a:ea typeface="微軟正黑體" panose="020B0604030504040204" pitchFamily="34" charset="-120"/>
            </a:endParaRPr>
          </a:p>
        </p:txBody>
      </p:sp>
      <p:sp>
        <p:nvSpPr>
          <p:cNvPr id="159755" name="object 70"/>
          <p:cNvSpPr txBox="1">
            <a:spLocks noChangeArrowheads="1"/>
          </p:cNvSpPr>
          <p:nvPr/>
        </p:nvSpPr>
        <p:spPr bwMode="auto">
          <a:xfrm>
            <a:off x="1874838" y="1204913"/>
            <a:ext cx="590867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800"/>
              <a:t>訓練紀錄管理</a:t>
            </a:r>
            <a:endParaRPr lang="zh-TW" altLang="en-US"/>
          </a:p>
        </p:txBody>
      </p:sp>
    </p:spTree>
  </p:cSld>
  <p:clrMapOvr>
    <a:masterClrMapping/>
  </p:clrMapOvr>
  <p:transition spd="slow">
    <p:push/>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object 2"/>
          <p:cNvSpPr txBox="1">
            <a:spLocks noChangeArrowheads="1"/>
          </p:cNvSpPr>
          <p:nvPr/>
        </p:nvSpPr>
        <p:spPr bwMode="auto">
          <a:xfrm>
            <a:off x="1971675" y="1254125"/>
            <a:ext cx="5607050" cy="201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3200">
                <a:solidFill>
                  <a:srgbClr val="FFFFFF"/>
                </a:solidFill>
              </a:rPr>
              <a:t>Thanks</a:t>
            </a:r>
            <a:endParaRPr lang="zh-TW" altLang="zh-TW">
              <a:latin typeface="Arial" panose="020B0604020202020204" pitchFamily="34" charset="0"/>
              <a:ea typeface="新細明體" panose="02020500000000000000" pitchFamily="18" charset="-120"/>
            </a:endParaRPr>
          </a:p>
        </p:txBody>
      </p:sp>
      <p:sp>
        <p:nvSpPr>
          <p:cNvPr id="163843" name="object 3"/>
          <p:cNvSpPr txBox="1">
            <a:spLocks noChangeArrowheads="1"/>
          </p:cNvSpPr>
          <p:nvPr/>
        </p:nvSpPr>
        <p:spPr bwMode="auto">
          <a:xfrm>
            <a:off x="5335588" y="8705850"/>
            <a:ext cx="1784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a:solidFill>
                  <a:srgbClr val="FFFFFF"/>
                </a:solidFill>
              </a:rPr>
              <a:t>www.gss.com.tw</a:t>
            </a:r>
            <a:endParaRPr lang="zh-TW" altLang="zh-TW">
              <a:latin typeface="Arial" panose="020B0604020202020204" pitchFamily="34" charset="0"/>
              <a:ea typeface="新細明體" panose="02020500000000000000" pitchFamily="18" charset="-120"/>
            </a:endParaRPr>
          </a:p>
        </p:txBody>
      </p:sp>
      <p:sp>
        <p:nvSpPr>
          <p:cNvPr id="163844" name="object 4"/>
          <p:cNvSpPr>
            <a:spLocks/>
          </p:cNvSpPr>
          <p:nvPr/>
        </p:nvSpPr>
        <p:spPr bwMode="auto">
          <a:xfrm>
            <a:off x="4673600" y="8869363"/>
            <a:ext cx="571500" cy="0"/>
          </a:xfrm>
          <a:custGeom>
            <a:avLst/>
            <a:gdLst>
              <a:gd name="T0" fmla="*/ 0 w 571500"/>
              <a:gd name="T1" fmla="*/ 571500 w 571500"/>
              <a:gd name="T2" fmla="*/ 0 60000 65536"/>
              <a:gd name="T3" fmla="*/ 0 60000 65536"/>
              <a:gd name="T4" fmla="*/ 0 w 571500"/>
              <a:gd name="T5" fmla="*/ 571500 w 571500"/>
            </a:gdLst>
            <a:ahLst/>
            <a:cxnLst>
              <a:cxn ang="T2">
                <a:pos x="T0" y="0"/>
              </a:cxn>
              <a:cxn ang="T3">
                <a:pos x="T1" y="0"/>
              </a:cxn>
            </a:cxnLst>
            <a:rect l="T4" t="0" r="T5" b="0"/>
            <a:pathLst>
              <a:path w="571500">
                <a:moveTo>
                  <a:pt x="0" y="0"/>
                </a:moveTo>
                <a:lnTo>
                  <a:pt x="571500" y="0"/>
                </a:lnTo>
              </a:path>
            </a:pathLst>
          </a:custGeom>
          <a:noFill/>
          <a:ln w="127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
        <p:nvSpPr>
          <p:cNvPr id="163845" name="object 5"/>
          <p:cNvSpPr>
            <a:spLocks/>
          </p:cNvSpPr>
          <p:nvPr/>
        </p:nvSpPr>
        <p:spPr bwMode="auto">
          <a:xfrm>
            <a:off x="7188200" y="8869363"/>
            <a:ext cx="5626100" cy="0"/>
          </a:xfrm>
          <a:custGeom>
            <a:avLst/>
            <a:gdLst>
              <a:gd name="T0" fmla="*/ 0 w 5626100"/>
              <a:gd name="T1" fmla="*/ 5626100 w 5626100"/>
              <a:gd name="T2" fmla="*/ 0 60000 65536"/>
              <a:gd name="T3" fmla="*/ 0 60000 65536"/>
              <a:gd name="T4" fmla="*/ 0 w 5626100"/>
              <a:gd name="T5" fmla="*/ 5626100 w 5626100"/>
            </a:gdLst>
            <a:ahLst/>
            <a:cxnLst>
              <a:cxn ang="T2">
                <a:pos x="T0" y="0"/>
              </a:cxn>
              <a:cxn ang="T3">
                <a:pos x="T1" y="0"/>
              </a:cxn>
            </a:cxnLst>
            <a:rect l="T4" t="0" r="T5" b="0"/>
            <a:pathLst>
              <a:path w="5626100">
                <a:moveTo>
                  <a:pt x="0" y="0"/>
                </a:moveTo>
                <a:lnTo>
                  <a:pt x="5626100" y="0"/>
                </a:lnTo>
              </a:path>
            </a:pathLst>
          </a:custGeom>
          <a:noFill/>
          <a:ln w="127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grpSp>
        <p:nvGrpSpPr>
          <p:cNvPr id="2" name="群組 9"/>
          <p:cNvGrpSpPr>
            <a:grpSpLocks/>
          </p:cNvGrpSpPr>
          <p:nvPr/>
        </p:nvGrpSpPr>
        <p:grpSpPr bwMode="auto">
          <a:xfrm>
            <a:off x="1039813" y="2030413"/>
            <a:ext cx="771525" cy="769937"/>
            <a:chOff x="1040178" y="2030164"/>
            <a:chExt cx="770458" cy="770458"/>
          </a:xfrm>
        </p:grpSpPr>
        <p:sp>
          <p:nvSpPr>
            <p:cNvPr id="163857" name="object 6"/>
            <p:cNvSpPr>
              <a:spLocks/>
            </p:cNvSpPr>
            <p:nvPr/>
          </p:nvSpPr>
          <p:spPr bwMode="auto">
            <a:xfrm>
              <a:off x="1040178" y="2030164"/>
              <a:ext cx="770458" cy="770458"/>
            </a:xfrm>
            <a:custGeom>
              <a:avLst/>
              <a:gdLst>
                <a:gd name="T0" fmla="*/ 385229 w 770458"/>
                <a:gd name="T1" fmla="*/ 0 h 770458"/>
                <a:gd name="T2" fmla="*/ 322741 w 770458"/>
                <a:gd name="T3" fmla="*/ 5041 h 770458"/>
                <a:gd name="T4" fmla="*/ 263464 w 770458"/>
                <a:gd name="T5" fmla="*/ 19638 h 770458"/>
                <a:gd name="T6" fmla="*/ 208191 w 770458"/>
                <a:gd name="T7" fmla="*/ 42996 h 770458"/>
                <a:gd name="T8" fmla="*/ 157714 w 770458"/>
                <a:gd name="T9" fmla="*/ 74324 h 770458"/>
                <a:gd name="T10" fmla="*/ 112828 w 770458"/>
                <a:gd name="T11" fmla="*/ 112826 h 770458"/>
                <a:gd name="T12" fmla="*/ 74324 w 770458"/>
                <a:gd name="T13" fmla="*/ 157712 h 770458"/>
                <a:gd name="T14" fmla="*/ 42997 w 770458"/>
                <a:gd name="T15" fmla="*/ 208186 h 770458"/>
                <a:gd name="T16" fmla="*/ 19638 w 770458"/>
                <a:gd name="T17" fmla="*/ 263457 h 770458"/>
                <a:gd name="T18" fmla="*/ 5041 w 770458"/>
                <a:gd name="T19" fmla="*/ 322731 h 770458"/>
                <a:gd name="T20" fmla="*/ 0 w 770458"/>
                <a:gd name="T21" fmla="*/ 385216 h 770458"/>
                <a:gd name="T22" fmla="*/ 1276 w 770458"/>
                <a:gd name="T23" fmla="*/ 416810 h 770458"/>
                <a:gd name="T24" fmla="*/ 11195 w 770458"/>
                <a:gd name="T25" fmla="*/ 477790 h 770458"/>
                <a:gd name="T26" fmla="*/ 30272 w 770458"/>
                <a:gd name="T27" fmla="*/ 535164 h 770458"/>
                <a:gd name="T28" fmla="*/ 57714 w 770458"/>
                <a:gd name="T29" fmla="*/ 588139 h 770458"/>
                <a:gd name="T30" fmla="*/ 92729 w 770458"/>
                <a:gd name="T31" fmla="*/ 635922 h 770458"/>
                <a:gd name="T32" fmla="*/ 134523 w 770458"/>
                <a:gd name="T33" fmla="*/ 677719 h 770458"/>
                <a:gd name="T34" fmla="*/ 182303 w 770458"/>
                <a:gd name="T35" fmla="*/ 712737 h 770458"/>
                <a:gd name="T36" fmla="*/ 235277 w 770458"/>
                <a:gd name="T37" fmla="*/ 740182 h 770458"/>
                <a:gd name="T38" fmla="*/ 292651 w 770458"/>
                <a:gd name="T39" fmla="*/ 759261 h 770458"/>
                <a:gd name="T40" fmla="*/ 353633 w 770458"/>
                <a:gd name="T41" fmla="*/ 769181 h 770458"/>
                <a:gd name="T42" fmla="*/ 385229 w 770458"/>
                <a:gd name="T43" fmla="*/ 770458 h 770458"/>
                <a:gd name="T44" fmla="*/ 416824 w 770458"/>
                <a:gd name="T45" fmla="*/ 769181 h 770458"/>
                <a:gd name="T46" fmla="*/ 477806 w 770458"/>
                <a:gd name="T47" fmla="*/ 759261 h 770458"/>
                <a:gd name="T48" fmla="*/ 535180 w 770458"/>
                <a:gd name="T49" fmla="*/ 740182 h 770458"/>
                <a:gd name="T50" fmla="*/ 588154 w 770458"/>
                <a:gd name="T51" fmla="*/ 712737 h 770458"/>
                <a:gd name="T52" fmla="*/ 635934 w 770458"/>
                <a:gd name="T53" fmla="*/ 677719 h 770458"/>
                <a:gd name="T54" fmla="*/ 677728 w 770458"/>
                <a:gd name="T55" fmla="*/ 635922 h 770458"/>
                <a:gd name="T56" fmla="*/ 712743 w 770458"/>
                <a:gd name="T57" fmla="*/ 588139 h 770458"/>
                <a:gd name="T58" fmla="*/ 740185 w 770458"/>
                <a:gd name="T59" fmla="*/ 535164 h 770458"/>
                <a:gd name="T60" fmla="*/ 759262 w 770458"/>
                <a:gd name="T61" fmla="*/ 477790 h 770458"/>
                <a:gd name="T62" fmla="*/ 769181 w 770458"/>
                <a:gd name="T63" fmla="*/ 416810 h 770458"/>
                <a:gd name="T64" fmla="*/ 770458 w 770458"/>
                <a:gd name="T65" fmla="*/ 385216 h 770458"/>
                <a:gd name="T66" fmla="*/ 769181 w 770458"/>
                <a:gd name="T67" fmla="*/ 353622 h 770458"/>
                <a:gd name="T68" fmla="*/ 759262 w 770458"/>
                <a:gd name="T69" fmla="*/ 292644 h 770458"/>
                <a:gd name="T70" fmla="*/ 740185 w 770458"/>
                <a:gd name="T71" fmla="*/ 235272 h 770458"/>
                <a:gd name="T72" fmla="*/ 712743 w 770458"/>
                <a:gd name="T73" fmla="*/ 182300 h 770458"/>
                <a:gd name="T74" fmla="*/ 677728 w 770458"/>
                <a:gd name="T75" fmla="*/ 134521 h 770458"/>
                <a:gd name="T76" fmla="*/ 635934 w 770458"/>
                <a:gd name="T77" fmla="*/ 92728 h 770458"/>
                <a:gd name="T78" fmla="*/ 588154 w 770458"/>
                <a:gd name="T79" fmla="*/ 57713 h 770458"/>
                <a:gd name="T80" fmla="*/ 535180 w 770458"/>
                <a:gd name="T81" fmla="*/ 30272 h 770458"/>
                <a:gd name="T82" fmla="*/ 477806 w 770458"/>
                <a:gd name="T83" fmla="*/ 11195 h 770458"/>
                <a:gd name="T84" fmla="*/ 416824 w 770458"/>
                <a:gd name="T85" fmla="*/ 1276 h 770458"/>
                <a:gd name="T86" fmla="*/ 385229 w 770458"/>
                <a:gd name="T87" fmla="*/ 0 h 77045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70458"/>
                <a:gd name="T133" fmla="*/ 0 h 770458"/>
                <a:gd name="T134" fmla="*/ 770458 w 770458"/>
                <a:gd name="T135" fmla="*/ 770458 h 77045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70458" h="770458">
                  <a:moveTo>
                    <a:pt x="385229" y="0"/>
                  </a:moveTo>
                  <a:lnTo>
                    <a:pt x="322741" y="5041"/>
                  </a:lnTo>
                  <a:lnTo>
                    <a:pt x="263464" y="19638"/>
                  </a:lnTo>
                  <a:lnTo>
                    <a:pt x="208191" y="42996"/>
                  </a:lnTo>
                  <a:lnTo>
                    <a:pt x="157714" y="74324"/>
                  </a:lnTo>
                  <a:lnTo>
                    <a:pt x="112828" y="112826"/>
                  </a:lnTo>
                  <a:lnTo>
                    <a:pt x="74324" y="157712"/>
                  </a:lnTo>
                  <a:lnTo>
                    <a:pt x="42997" y="208186"/>
                  </a:lnTo>
                  <a:lnTo>
                    <a:pt x="19638" y="263457"/>
                  </a:lnTo>
                  <a:lnTo>
                    <a:pt x="5041" y="322731"/>
                  </a:lnTo>
                  <a:lnTo>
                    <a:pt x="0" y="385216"/>
                  </a:lnTo>
                  <a:lnTo>
                    <a:pt x="1276" y="416810"/>
                  </a:lnTo>
                  <a:lnTo>
                    <a:pt x="11195" y="477790"/>
                  </a:lnTo>
                  <a:lnTo>
                    <a:pt x="30272" y="535164"/>
                  </a:lnTo>
                  <a:lnTo>
                    <a:pt x="57714" y="588139"/>
                  </a:lnTo>
                  <a:lnTo>
                    <a:pt x="92729" y="635922"/>
                  </a:lnTo>
                  <a:lnTo>
                    <a:pt x="134523" y="677719"/>
                  </a:lnTo>
                  <a:lnTo>
                    <a:pt x="182303" y="712737"/>
                  </a:lnTo>
                  <a:lnTo>
                    <a:pt x="235277" y="740182"/>
                  </a:lnTo>
                  <a:lnTo>
                    <a:pt x="292651" y="759261"/>
                  </a:lnTo>
                  <a:lnTo>
                    <a:pt x="353633" y="769181"/>
                  </a:lnTo>
                  <a:lnTo>
                    <a:pt x="385229" y="770458"/>
                  </a:lnTo>
                  <a:lnTo>
                    <a:pt x="416824" y="769181"/>
                  </a:lnTo>
                  <a:lnTo>
                    <a:pt x="477806" y="759261"/>
                  </a:lnTo>
                  <a:lnTo>
                    <a:pt x="535180" y="740182"/>
                  </a:lnTo>
                  <a:lnTo>
                    <a:pt x="588154" y="712737"/>
                  </a:lnTo>
                  <a:lnTo>
                    <a:pt x="635934" y="677719"/>
                  </a:lnTo>
                  <a:lnTo>
                    <a:pt x="677728" y="635922"/>
                  </a:lnTo>
                  <a:lnTo>
                    <a:pt x="712743" y="588139"/>
                  </a:lnTo>
                  <a:lnTo>
                    <a:pt x="740185" y="535164"/>
                  </a:lnTo>
                  <a:lnTo>
                    <a:pt x="759262" y="477790"/>
                  </a:lnTo>
                  <a:lnTo>
                    <a:pt x="769181" y="416810"/>
                  </a:lnTo>
                  <a:lnTo>
                    <a:pt x="770458" y="385216"/>
                  </a:lnTo>
                  <a:lnTo>
                    <a:pt x="769181" y="353622"/>
                  </a:lnTo>
                  <a:lnTo>
                    <a:pt x="759262" y="292644"/>
                  </a:lnTo>
                  <a:lnTo>
                    <a:pt x="740185" y="235272"/>
                  </a:lnTo>
                  <a:lnTo>
                    <a:pt x="712743" y="182300"/>
                  </a:lnTo>
                  <a:lnTo>
                    <a:pt x="677728" y="134521"/>
                  </a:lnTo>
                  <a:lnTo>
                    <a:pt x="635934" y="92728"/>
                  </a:lnTo>
                  <a:lnTo>
                    <a:pt x="588154" y="57713"/>
                  </a:lnTo>
                  <a:lnTo>
                    <a:pt x="535180" y="30272"/>
                  </a:lnTo>
                  <a:lnTo>
                    <a:pt x="477806" y="11195"/>
                  </a:lnTo>
                  <a:lnTo>
                    <a:pt x="416824" y="1276"/>
                  </a:lnTo>
                  <a:lnTo>
                    <a:pt x="385229" y="0"/>
                  </a:lnTo>
                  <a:close/>
                </a:path>
              </a:pathLst>
            </a:custGeom>
            <a:solidFill>
              <a:srgbClr val="0082C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63858" name="object 7"/>
            <p:cNvSpPr>
              <a:spLocks/>
            </p:cNvSpPr>
            <p:nvPr/>
          </p:nvSpPr>
          <p:spPr bwMode="auto">
            <a:xfrm>
              <a:off x="1108720" y="2105922"/>
              <a:ext cx="633374" cy="633361"/>
            </a:xfrm>
            <a:custGeom>
              <a:avLst/>
              <a:gdLst>
                <a:gd name="T0" fmla="*/ 265401 w 633374"/>
                <a:gd name="T1" fmla="*/ 4151 h 633361"/>
                <a:gd name="T2" fmla="*/ 171288 w 633374"/>
                <a:gd name="T3" fmla="*/ 35396 h 633361"/>
                <a:gd name="T4" fmla="*/ 92870 w 633374"/>
                <a:gd name="T5" fmla="*/ 92849 h 633361"/>
                <a:gd name="T6" fmla="*/ 35405 w 633374"/>
                <a:gd name="T7" fmla="*/ 171254 h 633361"/>
                <a:gd name="T8" fmla="*/ 4153 w 633374"/>
                <a:gd name="T9" fmla="*/ 265355 h 633361"/>
                <a:gd name="T10" fmla="*/ 1051 w 633374"/>
                <a:gd name="T11" fmla="*/ 342585 h 633361"/>
                <a:gd name="T12" fmla="*/ 24929 w 633374"/>
                <a:gd name="T13" fmla="*/ 439805 h 633361"/>
                <a:gd name="T14" fmla="*/ 76334 w 633374"/>
                <a:gd name="T15" fmla="*/ 522643 h 633361"/>
                <a:gd name="T16" fmla="*/ 150007 w 633374"/>
                <a:gd name="T17" fmla="*/ 585841 h 633361"/>
                <a:gd name="T18" fmla="*/ 240689 w 633374"/>
                <a:gd name="T19" fmla="*/ 624140 h 633361"/>
                <a:gd name="T20" fmla="*/ 316699 w 633374"/>
                <a:gd name="T21" fmla="*/ 633361 h 633361"/>
                <a:gd name="T22" fmla="*/ 392708 w 633374"/>
                <a:gd name="T23" fmla="*/ 624140 h 633361"/>
                <a:gd name="T24" fmla="*/ 483385 w 633374"/>
                <a:gd name="T25" fmla="*/ 585841 h 633361"/>
                <a:gd name="T26" fmla="*/ 316699 w 633374"/>
                <a:gd name="T27" fmla="*/ 584517 h 633361"/>
                <a:gd name="T28" fmla="*/ 252402 w 633374"/>
                <a:gd name="T29" fmla="*/ 576718 h 633361"/>
                <a:gd name="T30" fmla="*/ 175702 w 633374"/>
                <a:gd name="T31" fmla="*/ 544324 h 633361"/>
                <a:gd name="T32" fmla="*/ 113394 w 633374"/>
                <a:gd name="T33" fmla="*/ 490872 h 633361"/>
                <a:gd name="T34" fmla="*/ 69924 w 633374"/>
                <a:gd name="T35" fmla="*/ 420809 h 633361"/>
                <a:gd name="T36" fmla="*/ 49733 w 633374"/>
                <a:gd name="T37" fmla="*/ 338584 h 633361"/>
                <a:gd name="T38" fmla="*/ 49733 w 633374"/>
                <a:gd name="T39" fmla="*/ 294717 h 633361"/>
                <a:gd name="T40" fmla="*/ 69924 w 633374"/>
                <a:gd name="T41" fmla="*/ 212507 h 633361"/>
                <a:gd name="T42" fmla="*/ 113394 w 633374"/>
                <a:gd name="T43" fmla="*/ 142457 h 633361"/>
                <a:gd name="T44" fmla="*/ 175702 w 633374"/>
                <a:gd name="T45" fmla="*/ 89016 h 633361"/>
                <a:gd name="T46" fmla="*/ 252402 w 633374"/>
                <a:gd name="T47" fmla="*/ 56629 h 633361"/>
                <a:gd name="T48" fmla="*/ 316699 w 633374"/>
                <a:gd name="T49" fmla="*/ 48831 h 633361"/>
                <a:gd name="T50" fmla="*/ 483385 w 633374"/>
                <a:gd name="T51" fmla="*/ 47508 h 633361"/>
                <a:gd name="T52" fmla="*/ 392708 w 633374"/>
                <a:gd name="T53" fmla="*/ 9218 h 633361"/>
                <a:gd name="T54" fmla="*/ 316699 w 633374"/>
                <a:gd name="T55" fmla="*/ 0 h 633361"/>
                <a:gd name="T56" fmla="*/ 316699 w 633374"/>
                <a:gd name="T57" fmla="*/ 48831 h 633361"/>
                <a:gd name="T58" fmla="*/ 360087 w 633374"/>
                <a:gd name="T59" fmla="*/ 52343 h 633361"/>
                <a:gd name="T60" fmla="*/ 439681 w 633374"/>
                <a:gd name="T61" fmla="*/ 78771 h 633361"/>
                <a:gd name="T62" fmla="*/ 505998 w 633374"/>
                <a:gd name="T63" fmla="*/ 127366 h 633361"/>
                <a:gd name="T64" fmla="*/ 554591 w 633374"/>
                <a:gd name="T65" fmla="*/ 193681 h 633361"/>
                <a:gd name="T66" fmla="*/ 581018 w 633374"/>
                <a:gd name="T67" fmla="*/ 273268 h 633361"/>
                <a:gd name="T68" fmla="*/ 583640 w 633374"/>
                <a:gd name="T69" fmla="*/ 338584 h 633361"/>
                <a:gd name="T70" fmla="*/ 563450 w 633374"/>
                <a:gd name="T71" fmla="*/ 420809 h 633361"/>
                <a:gd name="T72" fmla="*/ 519981 w 633374"/>
                <a:gd name="T73" fmla="*/ 490872 h 633361"/>
                <a:gd name="T74" fmla="*/ 457679 w 633374"/>
                <a:gd name="T75" fmla="*/ 544324 h 633361"/>
                <a:gd name="T76" fmla="*/ 380987 w 633374"/>
                <a:gd name="T77" fmla="*/ 576718 h 633361"/>
                <a:gd name="T78" fmla="*/ 316699 w 633374"/>
                <a:gd name="T79" fmla="*/ 584517 h 633361"/>
                <a:gd name="T80" fmla="*/ 522673 w 633374"/>
                <a:gd name="T81" fmla="*/ 557026 h 633361"/>
                <a:gd name="T82" fmla="*/ 585861 w 633374"/>
                <a:gd name="T83" fmla="*/ 483350 h 633361"/>
                <a:gd name="T84" fmla="*/ 624154 w 633374"/>
                <a:gd name="T85" fmla="*/ 392664 h 633361"/>
                <a:gd name="T86" fmla="*/ 633374 w 633374"/>
                <a:gd name="T87" fmla="*/ 316649 h 633361"/>
                <a:gd name="T88" fmla="*/ 624154 w 633374"/>
                <a:gd name="T89" fmla="*/ 240645 h 633361"/>
                <a:gd name="T90" fmla="*/ 585861 w 633374"/>
                <a:gd name="T91" fmla="*/ 149976 h 633361"/>
                <a:gd name="T92" fmla="*/ 522673 w 633374"/>
                <a:gd name="T93" fmla="*/ 76316 h 633361"/>
                <a:gd name="T94" fmla="*/ 485342 w 633374"/>
                <a:gd name="T95" fmla="*/ 48831 h 63336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33374"/>
                <a:gd name="T145" fmla="*/ 0 h 633361"/>
                <a:gd name="T146" fmla="*/ 633374 w 633374"/>
                <a:gd name="T147" fmla="*/ 633361 h 63336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33374" h="633361">
                  <a:moveTo>
                    <a:pt x="316699" y="0"/>
                  </a:moveTo>
                  <a:lnTo>
                    <a:pt x="265401" y="4151"/>
                  </a:lnTo>
                  <a:lnTo>
                    <a:pt x="216711" y="16169"/>
                  </a:lnTo>
                  <a:lnTo>
                    <a:pt x="171288" y="35396"/>
                  </a:lnTo>
                  <a:lnTo>
                    <a:pt x="129789" y="61175"/>
                  </a:lnTo>
                  <a:lnTo>
                    <a:pt x="92870" y="92849"/>
                  </a:lnTo>
                  <a:lnTo>
                    <a:pt x="61190" y="129761"/>
                  </a:lnTo>
                  <a:lnTo>
                    <a:pt x="35405" y="171254"/>
                  </a:lnTo>
                  <a:lnTo>
                    <a:pt x="16174" y="216671"/>
                  </a:lnTo>
                  <a:lnTo>
                    <a:pt x="4153" y="265355"/>
                  </a:lnTo>
                  <a:lnTo>
                    <a:pt x="0" y="316649"/>
                  </a:lnTo>
                  <a:lnTo>
                    <a:pt x="1051" y="342585"/>
                  </a:lnTo>
                  <a:lnTo>
                    <a:pt x="9221" y="392664"/>
                  </a:lnTo>
                  <a:lnTo>
                    <a:pt x="24929" y="439805"/>
                  </a:lnTo>
                  <a:lnTo>
                    <a:pt x="47519" y="483350"/>
                  </a:lnTo>
                  <a:lnTo>
                    <a:pt x="76334" y="522643"/>
                  </a:lnTo>
                  <a:lnTo>
                    <a:pt x="110715" y="557026"/>
                  </a:lnTo>
                  <a:lnTo>
                    <a:pt x="150007" y="585841"/>
                  </a:lnTo>
                  <a:lnTo>
                    <a:pt x="193550" y="608431"/>
                  </a:lnTo>
                  <a:lnTo>
                    <a:pt x="240689" y="624140"/>
                  </a:lnTo>
                  <a:lnTo>
                    <a:pt x="290765" y="632309"/>
                  </a:lnTo>
                  <a:lnTo>
                    <a:pt x="316699" y="633361"/>
                  </a:lnTo>
                  <a:lnTo>
                    <a:pt x="342633" y="632309"/>
                  </a:lnTo>
                  <a:lnTo>
                    <a:pt x="392708" y="624140"/>
                  </a:lnTo>
                  <a:lnTo>
                    <a:pt x="439844" y="608431"/>
                  </a:lnTo>
                  <a:lnTo>
                    <a:pt x="483385" y="585841"/>
                  </a:lnTo>
                  <a:lnTo>
                    <a:pt x="485343" y="584517"/>
                  </a:lnTo>
                  <a:lnTo>
                    <a:pt x="316699" y="584517"/>
                  </a:lnTo>
                  <a:lnTo>
                    <a:pt x="294761" y="583627"/>
                  </a:lnTo>
                  <a:lnTo>
                    <a:pt x="252402" y="576718"/>
                  </a:lnTo>
                  <a:lnTo>
                    <a:pt x="212530" y="563431"/>
                  </a:lnTo>
                  <a:lnTo>
                    <a:pt x="175702" y="544324"/>
                  </a:lnTo>
                  <a:lnTo>
                    <a:pt x="142471" y="519952"/>
                  </a:lnTo>
                  <a:lnTo>
                    <a:pt x="113394" y="490872"/>
                  </a:lnTo>
                  <a:lnTo>
                    <a:pt x="89027" y="457639"/>
                  </a:lnTo>
                  <a:lnTo>
                    <a:pt x="69924" y="420809"/>
                  </a:lnTo>
                  <a:lnTo>
                    <a:pt x="56641" y="380939"/>
                  </a:lnTo>
                  <a:lnTo>
                    <a:pt x="49733" y="338584"/>
                  </a:lnTo>
                  <a:lnTo>
                    <a:pt x="48844" y="316649"/>
                  </a:lnTo>
                  <a:lnTo>
                    <a:pt x="49733" y="294717"/>
                  </a:lnTo>
                  <a:lnTo>
                    <a:pt x="56641" y="252370"/>
                  </a:lnTo>
                  <a:lnTo>
                    <a:pt x="69924" y="212507"/>
                  </a:lnTo>
                  <a:lnTo>
                    <a:pt x="89027" y="175684"/>
                  </a:lnTo>
                  <a:lnTo>
                    <a:pt x="113394" y="142457"/>
                  </a:lnTo>
                  <a:lnTo>
                    <a:pt x="142471" y="113383"/>
                  </a:lnTo>
                  <a:lnTo>
                    <a:pt x="175702" y="89016"/>
                  </a:lnTo>
                  <a:lnTo>
                    <a:pt x="212530" y="69912"/>
                  </a:lnTo>
                  <a:lnTo>
                    <a:pt x="252402" y="56629"/>
                  </a:lnTo>
                  <a:lnTo>
                    <a:pt x="294761" y="49721"/>
                  </a:lnTo>
                  <a:lnTo>
                    <a:pt x="316699" y="48831"/>
                  </a:lnTo>
                  <a:lnTo>
                    <a:pt x="485342" y="48831"/>
                  </a:lnTo>
                  <a:lnTo>
                    <a:pt x="483385" y="47508"/>
                  </a:lnTo>
                  <a:lnTo>
                    <a:pt x="439844" y="24923"/>
                  </a:lnTo>
                  <a:lnTo>
                    <a:pt x="392708" y="9218"/>
                  </a:lnTo>
                  <a:lnTo>
                    <a:pt x="342633" y="1051"/>
                  </a:lnTo>
                  <a:lnTo>
                    <a:pt x="316699" y="0"/>
                  </a:lnTo>
                  <a:close/>
                </a:path>
                <a:path w="633374" h="633361">
                  <a:moveTo>
                    <a:pt x="485342" y="48831"/>
                  </a:moveTo>
                  <a:lnTo>
                    <a:pt x="316699" y="48831"/>
                  </a:lnTo>
                  <a:lnTo>
                    <a:pt x="338634" y="49721"/>
                  </a:lnTo>
                  <a:lnTo>
                    <a:pt x="360087" y="52343"/>
                  </a:lnTo>
                  <a:lnTo>
                    <a:pt x="401266" y="62508"/>
                  </a:lnTo>
                  <a:lnTo>
                    <a:pt x="439681" y="78771"/>
                  </a:lnTo>
                  <a:lnTo>
                    <a:pt x="474777" y="100576"/>
                  </a:lnTo>
                  <a:lnTo>
                    <a:pt x="505998" y="127366"/>
                  </a:lnTo>
                  <a:lnTo>
                    <a:pt x="532788" y="158586"/>
                  </a:lnTo>
                  <a:lnTo>
                    <a:pt x="554591" y="193681"/>
                  </a:lnTo>
                  <a:lnTo>
                    <a:pt x="570853" y="232093"/>
                  </a:lnTo>
                  <a:lnTo>
                    <a:pt x="581018" y="273268"/>
                  </a:lnTo>
                  <a:lnTo>
                    <a:pt x="584530" y="316649"/>
                  </a:lnTo>
                  <a:lnTo>
                    <a:pt x="583640" y="338584"/>
                  </a:lnTo>
                  <a:lnTo>
                    <a:pt x="576733" y="380939"/>
                  </a:lnTo>
                  <a:lnTo>
                    <a:pt x="563450" y="420809"/>
                  </a:lnTo>
                  <a:lnTo>
                    <a:pt x="544348" y="457639"/>
                  </a:lnTo>
                  <a:lnTo>
                    <a:pt x="519981" y="490872"/>
                  </a:lnTo>
                  <a:lnTo>
                    <a:pt x="490906" y="519952"/>
                  </a:lnTo>
                  <a:lnTo>
                    <a:pt x="457679" y="544324"/>
                  </a:lnTo>
                  <a:lnTo>
                    <a:pt x="420854" y="563431"/>
                  </a:lnTo>
                  <a:lnTo>
                    <a:pt x="380987" y="576718"/>
                  </a:lnTo>
                  <a:lnTo>
                    <a:pt x="338634" y="583627"/>
                  </a:lnTo>
                  <a:lnTo>
                    <a:pt x="316699" y="584517"/>
                  </a:lnTo>
                  <a:lnTo>
                    <a:pt x="485343" y="584517"/>
                  </a:lnTo>
                  <a:lnTo>
                    <a:pt x="522673" y="557026"/>
                  </a:lnTo>
                  <a:lnTo>
                    <a:pt x="557050" y="522643"/>
                  </a:lnTo>
                  <a:lnTo>
                    <a:pt x="585861" y="483350"/>
                  </a:lnTo>
                  <a:lnTo>
                    <a:pt x="608448" y="439805"/>
                  </a:lnTo>
                  <a:lnTo>
                    <a:pt x="624154" y="392664"/>
                  </a:lnTo>
                  <a:lnTo>
                    <a:pt x="632322" y="342585"/>
                  </a:lnTo>
                  <a:lnTo>
                    <a:pt x="633374" y="316649"/>
                  </a:lnTo>
                  <a:lnTo>
                    <a:pt x="632322" y="290716"/>
                  </a:lnTo>
                  <a:lnTo>
                    <a:pt x="624154" y="240645"/>
                  </a:lnTo>
                  <a:lnTo>
                    <a:pt x="608448" y="193513"/>
                  </a:lnTo>
                  <a:lnTo>
                    <a:pt x="585861" y="149976"/>
                  </a:lnTo>
                  <a:lnTo>
                    <a:pt x="557050" y="110691"/>
                  </a:lnTo>
                  <a:lnTo>
                    <a:pt x="522673" y="76316"/>
                  </a:lnTo>
                  <a:lnTo>
                    <a:pt x="503601" y="61175"/>
                  </a:lnTo>
                  <a:lnTo>
                    <a:pt x="485342" y="488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63859" name="object 8"/>
            <p:cNvSpPr>
              <a:spLocks/>
            </p:cNvSpPr>
            <p:nvPr/>
          </p:nvSpPr>
          <p:spPr bwMode="auto">
            <a:xfrm>
              <a:off x="1391258" y="2214023"/>
              <a:ext cx="185524" cy="247290"/>
            </a:xfrm>
            <a:custGeom>
              <a:avLst/>
              <a:gdLst>
                <a:gd name="T0" fmla="*/ 21625 w 185524"/>
                <a:gd name="T1" fmla="*/ 0 h 247290"/>
                <a:gd name="T2" fmla="*/ 7483 w 185524"/>
                <a:gd name="T3" fmla="*/ 4297 h 247290"/>
                <a:gd name="T4" fmla="*/ 412 w 185524"/>
                <a:gd name="T5" fmla="*/ 15256 h 247290"/>
                <a:gd name="T6" fmla="*/ 0 w 185524"/>
                <a:gd name="T7" fmla="*/ 225561 h 247290"/>
                <a:gd name="T8" fmla="*/ 1282 w 185524"/>
                <a:gd name="T9" fmla="*/ 229333 h 247290"/>
                <a:gd name="T10" fmla="*/ 3454 w 185524"/>
                <a:gd name="T11" fmla="*/ 232457 h 247290"/>
                <a:gd name="T12" fmla="*/ 11823 w 185524"/>
                <a:gd name="T13" fmla="*/ 242503 h 247290"/>
                <a:gd name="T14" fmla="*/ 24291 w 185524"/>
                <a:gd name="T15" fmla="*/ 247176 h 247290"/>
                <a:gd name="T16" fmla="*/ 162674 w 185524"/>
                <a:gd name="T17" fmla="*/ 247290 h 247290"/>
                <a:gd name="T18" fmla="*/ 176201 w 185524"/>
                <a:gd name="T19" fmla="*/ 243467 h 247290"/>
                <a:gd name="T20" fmla="*/ 185524 w 185524"/>
                <a:gd name="T21" fmla="*/ 233487 h 247290"/>
                <a:gd name="T22" fmla="*/ 185012 w 185524"/>
                <a:gd name="T23" fmla="*/ 215525 h 247290"/>
                <a:gd name="T24" fmla="*/ 179637 w 185524"/>
                <a:gd name="T25" fmla="*/ 203495 h 247290"/>
                <a:gd name="T26" fmla="*/ 170747 w 185524"/>
                <a:gd name="T27" fmla="*/ 197043 h 247290"/>
                <a:gd name="T28" fmla="*/ 162674 w 185524"/>
                <a:gd name="T29" fmla="*/ 195652 h 247290"/>
                <a:gd name="T30" fmla="*/ 38709 w 185524"/>
                <a:gd name="T31" fmla="*/ 195652 h 247290"/>
                <a:gd name="T32" fmla="*/ 38709 w 185524"/>
                <a:gd name="T33" fmla="*/ 19211 h 247290"/>
                <a:gd name="T34" fmla="*/ 33777 w 185524"/>
                <a:gd name="T35" fmla="*/ 6315 h 247290"/>
                <a:gd name="T36" fmla="*/ 21625 w 185524"/>
                <a:gd name="T37" fmla="*/ 0 h 247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5524"/>
                <a:gd name="T58" fmla="*/ 0 h 247290"/>
                <a:gd name="T59" fmla="*/ 185524 w 185524"/>
                <a:gd name="T60" fmla="*/ 247290 h 24729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5524" h="247290">
                  <a:moveTo>
                    <a:pt x="21625" y="0"/>
                  </a:moveTo>
                  <a:lnTo>
                    <a:pt x="7483" y="4297"/>
                  </a:lnTo>
                  <a:lnTo>
                    <a:pt x="412" y="15256"/>
                  </a:lnTo>
                  <a:lnTo>
                    <a:pt x="0" y="225561"/>
                  </a:lnTo>
                  <a:lnTo>
                    <a:pt x="1282" y="229333"/>
                  </a:lnTo>
                  <a:lnTo>
                    <a:pt x="3454" y="232457"/>
                  </a:lnTo>
                  <a:lnTo>
                    <a:pt x="11823" y="242503"/>
                  </a:lnTo>
                  <a:lnTo>
                    <a:pt x="24291" y="247176"/>
                  </a:lnTo>
                  <a:lnTo>
                    <a:pt x="162674" y="247290"/>
                  </a:lnTo>
                  <a:lnTo>
                    <a:pt x="176201" y="243467"/>
                  </a:lnTo>
                  <a:lnTo>
                    <a:pt x="185524" y="233487"/>
                  </a:lnTo>
                  <a:lnTo>
                    <a:pt x="185012" y="215525"/>
                  </a:lnTo>
                  <a:lnTo>
                    <a:pt x="179637" y="203495"/>
                  </a:lnTo>
                  <a:lnTo>
                    <a:pt x="170747" y="197043"/>
                  </a:lnTo>
                  <a:lnTo>
                    <a:pt x="162674" y="195652"/>
                  </a:lnTo>
                  <a:lnTo>
                    <a:pt x="38709" y="195652"/>
                  </a:lnTo>
                  <a:lnTo>
                    <a:pt x="38709" y="19211"/>
                  </a:lnTo>
                  <a:lnTo>
                    <a:pt x="33777" y="6315"/>
                  </a:lnTo>
                  <a:lnTo>
                    <a:pt x="2162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grpSp>
      <p:sp>
        <p:nvSpPr>
          <p:cNvPr id="163847" name="object 9"/>
          <p:cNvSpPr>
            <a:spLocks/>
          </p:cNvSpPr>
          <p:nvPr/>
        </p:nvSpPr>
        <p:spPr bwMode="auto">
          <a:xfrm>
            <a:off x="12461875" y="0"/>
            <a:ext cx="542925" cy="9753600"/>
          </a:xfrm>
          <a:custGeom>
            <a:avLst/>
            <a:gdLst>
              <a:gd name="T0" fmla="*/ 516933 w 543458"/>
              <a:gd name="T1" fmla="*/ 0 h 9753573"/>
              <a:gd name="T2" fmla="*/ 327902 w 543458"/>
              <a:gd name="T3" fmla="*/ 0 h 9753573"/>
              <a:gd name="T4" fmla="*/ 327902 w 543458"/>
              <a:gd name="T5" fmla="*/ 7538814 h 9753573"/>
              <a:gd name="T6" fmla="*/ 0 w 543458"/>
              <a:gd name="T7" fmla="*/ 7883621 h 9753573"/>
              <a:gd name="T8" fmla="*/ 327902 w 543458"/>
              <a:gd name="T9" fmla="*/ 8228408 h 9753573"/>
              <a:gd name="T10" fmla="*/ 327902 w 543458"/>
              <a:gd name="T11" fmla="*/ 9754990 h 9753573"/>
              <a:gd name="T12" fmla="*/ 516933 w 543458"/>
              <a:gd name="T13" fmla="*/ 9754990 h 9753573"/>
              <a:gd name="T14" fmla="*/ 516933 w 543458"/>
              <a:gd name="T15" fmla="*/ 0 h 9753573"/>
              <a:gd name="T16" fmla="*/ 0 60000 65536"/>
              <a:gd name="T17" fmla="*/ 0 60000 65536"/>
              <a:gd name="T18" fmla="*/ 0 60000 65536"/>
              <a:gd name="T19" fmla="*/ 0 60000 65536"/>
              <a:gd name="T20" fmla="*/ 0 60000 65536"/>
              <a:gd name="T21" fmla="*/ 0 60000 65536"/>
              <a:gd name="T22" fmla="*/ 0 60000 65536"/>
              <a:gd name="T23" fmla="*/ 0 60000 65536"/>
              <a:gd name="T24" fmla="*/ 0 w 543458"/>
              <a:gd name="T25" fmla="*/ 0 h 9753573"/>
              <a:gd name="T26" fmla="*/ 543458 w 543458"/>
              <a:gd name="T27" fmla="*/ 9753573 h 975357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3458" h="9753573">
                <a:moveTo>
                  <a:pt x="543458" y="0"/>
                </a:moveTo>
                <a:lnTo>
                  <a:pt x="344728" y="0"/>
                </a:lnTo>
                <a:lnTo>
                  <a:pt x="344728" y="7537716"/>
                </a:lnTo>
                <a:lnTo>
                  <a:pt x="0" y="7882483"/>
                </a:lnTo>
                <a:lnTo>
                  <a:pt x="344728" y="8227225"/>
                </a:lnTo>
                <a:lnTo>
                  <a:pt x="344728" y="9753573"/>
                </a:lnTo>
                <a:lnTo>
                  <a:pt x="543458" y="9753573"/>
                </a:lnTo>
                <a:lnTo>
                  <a:pt x="543458" y="0"/>
                </a:lnTo>
              </a:path>
            </a:pathLst>
          </a:custGeom>
          <a:solidFill>
            <a:srgbClr val="D9DF2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grpSp>
        <p:nvGrpSpPr>
          <p:cNvPr id="163848" name="群組 10"/>
          <p:cNvGrpSpPr>
            <a:grpSpLocks/>
          </p:cNvGrpSpPr>
          <p:nvPr/>
        </p:nvGrpSpPr>
        <p:grpSpPr bwMode="auto">
          <a:xfrm>
            <a:off x="1138238" y="8499475"/>
            <a:ext cx="561975" cy="561975"/>
            <a:chOff x="1138266" y="8498854"/>
            <a:chExt cx="562076" cy="562076"/>
          </a:xfrm>
        </p:grpSpPr>
        <p:sp>
          <p:nvSpPr>
            <p:cNvPr id="163850" name="bk object 24"/>
            <p:cNvSpPr>
              <a:spLocks/>
            </p:cNvSpPr>
            <p:nvPr/>
          </p:nvSpPr>
          <p:spPr bwMode="auto">
            <a:xfrm>
              <a:off x="1138266" y="8498854"/>
              <a:ext cx="562076" cy="562076"/>
            </a:xfrm>
            <a:custGeom>
              <a:avLst/>
              <a:gdLst>
                <a:gd name="T0" fmla="*/ 281038 w 562076"/>
                <a:gd name="T1" fmla="*/ 0 h 562076"/>
                <a:gd name="T2" fmla="*/ 235450 w 562076"/>
                <a:gd name="T3" fmla="*/ 3678 h 562076"/>
                <a:gd name="T4" fmla="*/ 192206 w 562076"/>
                <a:gd name="T5" fmla="*/ 14328 h 562076"/>
                <a:gd name="T6" fmla="*/ 151882 w 562076"/>
                <a:gd name="T7" fmla="*/ 31370 h 562076"/>
                <a:gd name="T8" fmla="*/ 115058 w 562076"/>
                <a:gd name="T9" fmla="*/ 54225 h 562076"/>
                <a:gd name="T10" fmla="*/ 82311 w 562076"/>
                <a:gd name="T11" fmla="*/ 82316 h 562076"/>
                <a:gd name="T12" fmla="*/ 54222 w 562076"/>
                <a:gd name="T13" fmla="*/ 115063 h 562076"/>
                <a:gd name="T14" fmla="*/ 31367 w 562076"/>
                <a:gd name="T15" fmla="*/ 151887 h 562076"/>
                <a:gd name="T16" fmla="*/ 14326 w 562076"/>
                <a:gd name="T17" fmla="*/ 192210 h 562076"/>
                <a:gd name="T18" fmla="*/ 3678 w 562076"/>
                <a:gd name="T19" fmla="*/ 235453 h 562076"/>
                <a:gd name="T20" fmla="*/ 0 w 562076"/>
                <a:gd name="T21" fmla="*/ 281038 h 562076"/>
                <a:gd name="T22" fmla="*/ 931 w 562076"/>
                <a:gd name="T23" fmla="*/ 304090 h 562076"/>
                <a:gd name="T24" fmla="*/ 8167 w 562076"/>
                <a:gd name="T25" fmla="*/ 348581 h 562076"/>
                <a:gd name="T26" fmla="*/ 22084 w 562076"/>
                <a:gd name="T27" fmla="*/ 390439 h 562076"/>
                <a:gd name="T28" fmla="*/ 42104 w 562076"/>
                <a:gd name="T29" fmla="*/ 429085 h 562076"/>
                <a:gd name="T30" fmla="*/ 67648 w 562076"/>
                <a:gd name="T31" fmla="*/ 463942 h 562076"/>
                <a:gd name="T32" fmla="*/ 98139 w 562076"/>
                <a:gd name="T33" fmla="*/ 494431 h 562076"/>
                <a:gd name="T34" fmla="*/ 132996 w 562076"/>
                <a:gd name="T35" fmla="*/ 519975 h 562076"/>
                <a:gd name="T36" fmla="*/ 171642 w 562076"/>
                <a:gd name="T37" fmla="*/ 539993 h 562076"/>
                <a:gd name="T38" fmla="*/ 213499 w 562076"/>
                <a:gd name="T39" fmla="*/ 553909 h 562076"/>
                <a:gd name="T40" fmla="*/ 257987 w 562076"/>
                <a:gd name="T41" fmla="*/ 561145 h 562076"/>
                <a:gd name="T42" fmla="*/ 281038 w 562076"/>
                <a:gd name="T43" fmla="*/ 562076 h 562076"/>
                <a:gd name="T44" fmla="*/ 304088 w 562076"/>
                <a:gd name="T45" fmla="*/ 561145 h 562076"/>
                <a:gd name="T46" fmla="*/ 348577 w 562076"/>
                <a:gd name="T47" fmla="*/ 553909 h 562076"/>
                <a:gd name="T48" fmla="*/ 390433 w 562076"/>
                <a:gd name="T49" fmla="*/ 539993 h 562076"/>
                <a:gd name="T50" fmla="*/ 429080 w 562076"/>
                <a:gd name="T51" fmla="*/ 519975 h 562076"/>
                <a:gd name="T52" fmla="*/ 463937 w 562076"/>
                <a:gd name="T53" fmla="*/ 494431 h 562076"/>
                <a:gd name="T54" fmla="*/ 494427 w 562076"/>
                <a:gd name="T55" fmla="*/ 463942 h 562076"/>
                <a:gd name="T56" fmla="*/ 519972 w 562076"/>
                <a:gd name="T57" fmla="*/ 429085 h 562076"/>
                <a:gd name="T58" fmla="*/ 539992 w 562076"/>
                <a:gd name="T59" fmla="*/ 390439 h 562076"/>
                <a:gd name="T60" fmla="*/ 553909 w 562076"/>
                <a:gd name="T61" fmla="*/ 348581 h 562076"/>
                <a:gd name="T62" fmla="*/ 561145 w 562076"/>
                <a:gd name="T63" fmla="*/ 304090 h 562076"/>
                <a:gd name="T64" fmla="*/ 562076 w 562076"/>
                <a:gd name="T65" fmla="*/ 281038 h 562076"/>
                <a:gd name="T66" fmla="*/ 561145 w 562076"/>
                <a:gd name="T67" fmla="*/ 257989 h 562076"/>
                <a:gd name="T68" fmla="*/ 553909 w 562076"/>
                <a:gd name="T69" fmla="*/ 213503 h 562076"/>
                <a:gd name="T70" fmla="*/ 539992 w 562076"/>
                <a:gd name="T71" fmla="*/ 171648 h 562076"/>
                <a:gd name="T72" fmla="*/ 519972 w 562076"/>
                <a:gd name="T73" fmla="*/ 133002 h 562076"/>
                <a:gd name="T74" fmla="*/ 494427 w 562076"/>
                <a:gd name="T75" fmla="*/ 98144 h 562076"/>
                <a:gd name="T76" fmla="*/ 463937 w 562076"/>
                <a:gd name="T77" fmla="*/ 67653 h 562076"/>
                <a:gd name="T78" fmla="*/ 429080 w 562076"/>
                <a:gd name="T79" fmla="*/ 42107 h 562076"/>
                <a:gd name="T80" fmla="*/ 390433 w 562076"/>
                <a:gd name="T81" fmla="*/ 22086 h 562076"/>
                <a:gd name="T82" fmla="*/ 348577 w 562076"/>
                <a:gd name="T83" fmla="*/ 8168 h 562076"/>
                <a:gd name="T84" fmla="*/ 304088 w 562076"/>
                <a:gd name="T85" fmla="*/ 931 h 562076"/>
                <a:gd name="T86" fmla="*/ 281038 w 562076"/>
                <a:gd name="T87" fmla="*/ 0 h 56207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2076"/>
                <a:gd name="T133" fmla="*/ 0 h 562076"/>
                <a:gd name="T134" fmla="*/ 562076 w 562076"/>
                <a:gd name="T135" fmla="*/ 562076 h 56207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2076" h="562076">
                  <a:moveTo>
                    <a:pt x="281038" y="0"/>
                  </a:moveTo>
                  <a:lnTo>
                    <a:pt x="235450" y="3678"/>
                  </a:lnTo>
                  <a:lnTo>
                    <a:pt x="192206" y="14328"/>
                  </a:lnTo>
                  <a:lnTo>
                    <a:pt x="151882" y="31370"/>
                  </a:lnTo>
                  <a:lnTo>
                    <a:pt x="115058" y="54225"/>
                  </a:lnTo>
                  <a:lnTo>
                    <a:pt x="82311" y="82316"/>
                  </a:lnTo>
                  <a:lnTo>
                    <a:pt x="54222" y="115063"/>
                  </a:lnTo>
                  <a:lnTo>
                    <a:pt x="31367" y="151887"/>
                  </a:lnTo>
                  <a:lnTo>
                    <a:pt x="14326" y="192210"/>
                  </a:lnTo>
                  <a:lnTo>
                    <a:pt x="3678" y="235453"/>
                  </a:lnTo>
                  <a:lnTo>
                    <a:pt x="0" y="281038"/>
                  </a:lnTo>
                  <a:lnTo>
                    <a:pt x="931" y="304090"/>
                  </a:lnTo>
                  <a:lnTo>
                    <a:pt x="8167" y="348581"/>
                  </a:lnTo>
                  <a:lnTo>
                    <a:pt x="22084" y="390439"/>
                  </a:lnTo>
                  <a:lnTo>
                    <a:pt x="42104" y="429085"/>
                  </a:lnTo>
                  <a:lnTo>
                    <a:pt x="67648" y="463942"/>
                  </a:lnTo>
                  <a:lnTo>
                    <a:pt x="98139" y="494431"/>
                  </a:lnTo>
                  <a:lnTo>
                    <a:pt x="132996" y="519975"/>
                  </a:lnTo>
                  <a:lnTo>
                    <a:pt x="171642" y="539993"/>
                  </a:lnTo>
                  <a:lnTo>
                    <a:pt x="213499" y="553909"/>
                  </a:lnTo>
                  <a:lnTo>
                    <a:pt x="257987" y="561145"/>
                  </a:lnTo>
                  <a:lnTo>
                    <a:pt x="281038" y="562076"/>
                  </a:lnTo>
                  <a:lnTo>
                    <a:pt x="304088" y="561145"/>
                  </a:lnTo>
                  <a:lnTo>
                    <a:pt x="348577" y="553909"/>
                  </a:lnTo>
                  <a:lnTo>
                    <a:pt x="390433" y="539993"/>
                  </a:lnTo>
                  <a:lnTo>
                    <a:pt x="429080" y="519975"/>
                  </a:lnTo>
                  <a:lnTo>
                    <a:pt x="463937" y="494431"/>
                  </a:lnTo>
                  <a:lnTo>
                    <a:pt x="494427" y="463942"/>
                  </a:lnTo>
                  <a:lnTo>
                    <a:pt x="519972" y="429085"/>
                  </a:lnTo>
                  <a:lnTo>
                    <a:pt x="539992" y="390439"/>
                  </a:lnTo>
                  <a:lnTo>
                    <a:pt x="553909" y="348581"/>
                  </a:lnTo>
                  <a:lnTo>
                    <a:pt x="561145" y="304090"/>
                  </a:lnTo>
                  <a:lnTo>
                    <a:pt x="562076" y="281038"/>
                  </a:lnTo>
                  <a:lnTo>
                    <a:pt x="561145" y="257989"/>
                  </a:lnTo>
                  <a:lnTo>
                    <a:pt x="553909" y="213503"/>
                  </a:lnTo>
                  <a:lnTo>
                    <a:pt x="539992" y="171648"/>
                  </a:lnTo>
                  <a:lnTo>
                    <a:pt x="519972" y="133002"/>
                  </a:lnTo>
                  <a:lnTo>
                    <a:pt x="494427" y="98144"/>
                  </a:lnTo>
                  <a:lnTo>
                    <a:pt x="463937" y="67653"/>
                  </a:lnTo>
                  <a:lnTo>
                    <a:pt x="429080" y="42107"/>
                  </a:lnTo>
                  <a:lnTo>
                    <a:pt x="390433" y="22086"/>
                  </a:lnTo>
                  <a:lnTo>
                    <a:pt x="348577" y="8168"/>
                  </a:lnTo>
                  <a:lnTo>
                    <a:pt x="304088" y="931"/>
                  </a:lnTo>
                  <a:lnTo>
                    <a:pt x="2810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63851" name="bk object 25"/>
            <p:cNvSpPr>
              <a:spLocks/>
            </p:cNvSpPr>
            <p:nvPr/>
          </p:nvSpPr>
          <p:spPr bwMode="auto">
            <a:xfrm>
              <a:off x="1467445" y="8770884"/>
              <a:ext cx="146810" cy="46863"/>
            </a:xfrm>
            <a:custGeom>
              <a:avLst/>
              <a:gdLst>
                <a:gd name="T0" fmla="*/ 45045 w 146810"/>
                <a:gd name="T1" fmla="*/ 0 h 46863"/>
                <a:gd name="T2" fmla="*/ 42480 w 146810"/>
                <a:gd name="T3" fmla="*/ 101 h 46863"/>
                <a:gd name="T4" fmla="*/ 30322 w 146810"/>
                <a:gd name="T5" fmla="*/ 3774 h 46863"/>
                <a:gd name="T6" fmla="*/ 18638 w 146810"/>
                <a:gd name="T7" fmla="*/ 8861 h 46863"/>
                <a:gd name="T8" fmla="*/ 13851 w 146810"/>
                <a:gd name="T9" fmla="*/ 20884 h 46863"/>
                <a:gd name="T10" fmla="*/ 7624 w 146810"/>
                <a:gd name="T11" fmla="*/ 32142 h 46863"/>
                <a:gd name="T12" fmla="*/ 0 w 146810"/>
                <a:gd name="T13" fmla="*/ 42325 h 46863"/>
                <a:gd name="T14" fmla="*/ 143483 w 146810"/>
                <a:gd name="T15" fmla="*/ 46862 h 46863"/>
                <a:gd name="T16" fmla="*/ 145324 w 146810"/>
                <a:gd name="T17" fmla="*/ 46862 h 46863"/>
                <a:gd name="T18" fmla="*/ 146810 w 146810"/>
                <a:gd name="T19" fmla="*/ 45377 h 46863"/>
                <a:gd name="T20" fmla="*/ 146810 w 146810"/>
                <a:gd name="T21" fmla="*/ 30759 h 46863"/>
                <a:gd name="T22" fmla="*/ 114073 w 146810"/>
                <a:gd name="T23" fmla="*/ 7394 h 46863"/>
                <a:gd name="T24" fmla="*/ 108742 w 146810"/>
                <a:gd name="T25" fmla="*/ 5283 h 46863"/>
                <a:gd name="T26" fmla="*/ 59777 w 146810"/>
                <a:gd name="T27" fmla="*/ 5283 h 46863"/>
                <a:gd name="T28" fmla="*/ 51865 w 146810"/>
                <a:gd name="T29" fmla="*/ 3505 h 46863"/>
                <a:gd name="T30" fmla="*/ 45591 w 146810"/>
                <a:gd name="T31" fmla="*/ 152 h 46863"/>
                <a:gd name="T32" fmla="*/ 45045 w 146810"/>
                <a:gd name="T33" fmla="*/ 0 h 46863"/>
                <a:gd name="T34" fmla="*/ 93356 w 146810"/>
                <a:gd name="T35" fmla="*/ 0 h 46863"/>
                <a:gd name="T36" fmla="*/ 90524 w 146810"/>
                <a:gd name="T37" fmla="*/ 0 h 46863"/>
                <a:gd name="T38" fmla="*/ 89978 w 146810"/>
                <a:gd name="T39" fmla="*/ 152 h 46863"/>
                <a:gd name="T40" fmla="*/ 83717 w 146810"/>
                <a:gd name="T41" fmla="*/ 3505 h 46863"/>
                <a:gd name="T42" fmla="*/ 75830 w 146810"/>
                <a:gd name="T43" fmla="*/ 5283 h 46863"/>
                <a:gd name="T44" fmla="*/ 108742 w 146810"/>
                <a:gd name="T45" fmla="*/ 5283 h 46863"/>
                <a:gd name="T46" fmla="*/ 102232 w 146810"/>
                <a:gd name="T47" fmla="*/ 2705 h 46863"/>
                <a:gd name="T48" fmla="*/ 93902 w 146810"/>
                <a:gd name="T49" fmla="*/ 152 h 46863"/>
                <a:gd name="T50" fmla="*/ 93356 w 146810"/>
                <a:gd name="T51" fmla="*/ 0 h 4686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46810"/>
                <a:gd name="T79" fmla="*/ 0 h 46863"/>
                <a:gd name="T80" fmla="*/ 146810 w 146810"/>
                <a:gd name="T81" fmla="*/ 46863 h 4686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46810" h="46863">
                  <a:moveTo>
                    <a:pt x="45045" y="0"/>
                  </a:moveTo>
                  <a:lnTo>
                    <a:pt x="42480" y="101"/>
                  </a:lnTo>
                  <a:lnTo>
                    <a:pt x="30322" y="3774"/>
                  </a:lnTo>
                  <a:lnTo>
                    <a:pt x="18638" y="8861"/>
                  </a:lnTo>
                  <a:lnTo>
                    <a:pt x="13851" y="20884"/>
                  </a:lnTo>
                  <a:lnTo>
                    <a:pt x="7624" y="32142"/>
                  </a:lnTo>
                  <a:lnTo>
                    <a:pt x="0" y="42325"/>
                  </a:lnTo>
                  <a:lnTo>
                    <a:pt x="143483" y="46862"/>
                  </a:lnTo>
                  <a:lnTo>
                    <a:pt x="145324" y="46862"/>
                  </a:lnTo>
                  <a:lnTo>
                    <a:pt x="146810" y="45377"/>
                  </a:lnTo>
                  <a:lnTo>
                    <a:pt x="146810" y="30759"/>
                  </a:lnTo>
                  <a:lnTo>
                    <a:pt x="114073" y="7394"/>
                  </a:lnTo>
                  <a:lnTo>
                    <a:pt x="108742" y="5283"/>
                  </a:lnTo>
                  <a:lnTo>
                    <a:pt x="59777" y="5283"/>
                  </a:lnTo>
                  <a:lnTo>
                    <a:pt x="51865" y="3505"/>
                  </a:lnTo>
                  <a:lnTo>
                    <a:pt x="45591" y="152"/>
                  </a:lnTo>
                  <a:lnTo>
                    <a:pt x="45045" y="0"/>
                  </a:lnTo>
                  <a:close/>
                </a:path>
                <a:path w="146810" h="46863">
                  <a:moveTo>
                    <a:pt x="93356" y="0"/>
                  </a:moveTo>
                  <a:lnTo>
                    <a:pt x="90524" y="0"/>
                  </a:lnTo>
                  <a:lnTo>
                    <a:pt x="89978" y="152"/>
                  </a:lnTo>
                  <a:lnTo>
                    <a:pt x="83717" y="3505"/>
                  </a:lnTo>
                  <a:lnTo>
                    <a:pt x="75830" y="5283"/>
                  </a:lnTo>
                  <a:lnTo>
                    <a:pt x="108742" y="5283"/>
                  </a:lnTo>
                  <a:lnTo>
                    <a:pt x="102232" y="2705"/>
                  </a:lnTo>
                  <a:lnTo>
                    <a:pt x="93902" y="152"/>
                  </a:lnTo>
                  <a:lnTo>
                    <a:pt x="93356"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63852" name="bk object 26"/>
            <p:cNvSpPr>
              <a:spLocks/>
            </p:cNvSpPr>
            <p:nvPr/>
          </p:nvSpPr>
          <p:spPr bwMode="auto">
            <a:xfrm>
              <a:off x="1497911" y="8662420"/>
              <a:ext cx="68541" cy="95023"/>
            </a:xfrm>
            <a:custGeom>
              <a:avLst/>
              <a:gdLst>
                <a:gd name="T0" fmla="*/ 68541 w 68541"/>
                <a:gd name="T1" fmla="*/ 62358 h 95023"/>
                <a:gd name="T2" fmla="*/ 6197 w 68541"/>
                <a:gd name="T3" fmla="*/ 62358 h 95023"/>
                <a:gd name="T4" fmla="*/ 9813 w 68541"/>
                <a:gd name="T5" fmla="*/ 76080 h 95023"/>
                <a:gd name="T6" fmla="*/ 17800 w 68541"/>
                <a:gd name="T7" fmla="*/ 87678 h 95023"/>
                <a:gd name="T8" fmla="*/ 29011 w 68541"/>
                <a:gd name="T9" fmla="*/ 95023 h 95023"/>
                <a:gd name="T10" fmla="*/ 44791 w 68541"/>
                <a:gd name="T11" fmla="*/ 93162 h 95023"/>
                <a:gd name="T12" fmla="*/ 56633 w 68541"/>
                <a:gd name="T13" fmla="*/ 86464 h 95023"/>
                <a:gd name="T14" fmla="*/ 64466 w 68541"/>
                <a:gd name="T15" fmla="*/ 76449 h 95023"/>
                <a:gd name="T16" fmla="*/ 68222 w 68541"/>
                <a:gd name="T17" fmla="*/ 64635 h 95023"/>
                <a:gd name="T18" fmla="*/ 68541 w 68541"/>
                <a:gd name="T19" fmla="*/ 62358 h 95023"/>
                <a:gd name="T20" fmla="*/ 38603 w 68541"/>
                <a:gd name="T21" fmla="*/ 0 h 95023"/>
                <a:gd name="T22" fmla="*/ 5174 w 68541"/>
                <a:gd name="T23" fmla="*/ 21503 h 95023"/>
                <a:gd name="T24" fmla="*/ 1689 w 68541"/>
                <a:gd name="T25" fmla="*/ 42063 h 95023"/>
                <a:gd name="T26" fmla="*/ 2387 w 68541"/>
                <a:gd name="T27" fmla="*/ 46153 h 95023"/>
                <a:gd name="T28" fmla="*/ 3606 w 68541"/>
                <a:gd name="T29" fmla="*/ 49950 h 95023"/>
                <a:gd name="T30" fmla="*/ 1473 w 68541"/>
                <a:gd name="T31" fmla="*/ 50992 h 95023"/>
                <a:gd name="T32" fmla="*/ 0 w 68541"/>
                <a:gd name="T33" fmla="*/ 53252 h 95023"/>
                <a:gd name="T34" fmla="*/ 0 w 68541"/>
                <a:gd name="T35" fmla="*/ 59450 h 95023"/>
                <a:gd name="T36" fmla="*/ 2730 w 68541"/>
                <a:gd name="T37" fmla="*/ 62358 h 95023"/>
                <a:gd name="T38" fmla="*/ 71932 w 68541"/>
                <a:gd name="T39" fmla="*/ 62358 h 95023"/>
                <a:gd name="T40" fmla="*/ 74676 w 68541"/>
                <a:gd name="T41" fmla="*/ 59450 h 95023"/>
                <a:gd name="T42" fmla="*/ 74676 w 68541"/>
                <a:gd name="T43" fmla="*/ 53252 h 95023"/>
                <a:gd name="T44" fmla="*/ 73177 w 68541"/>
                <a:gd name="T45" fmla="*/ 50992 h 95023"/>
                <a:gd name="T46" fmla="*/ 71056 w 68541"/>
                <a:gd name="T47" fmla="*/ 49950 h 95023"/>
                <a:gd name="T48" fmla="*/ 72275 w 68541"/>
                <a:gd name="T49" fmla="*/ 46153 h 95023"/>
                <a:gd name="T50" fmla="*/ 72961 w 68541"/>
                <a:gd name="T51" fmla="*/ 42063 h 95023"/>
                <a:gd name="T52" fmla="*/ 72961 w 68541"/>
                <a:gd name="T53" fmla="*/ 37745 h 95023"/>
                <a:gd name="T54" fmla="*/ 70279 w 68541"/>
                <a:gd name="T55" fmla="*/ 23341 h 95023"/>
                <a:gd name="T56" fmla="*/ 62946 w 68541"/>
                <a:gd name="T57" fmla="*/ 11490 h 95023"/>
                <a:gd name="T58" fmla="*/ 52031 w 68541"/>
                <a:gd name="T59" fmla="*/ 3329 h 95023"/>
                <a:gd name="T60" fmla="*/ 38603 w 68541"/>
                <a:gd name="T61" fmla="*/ 0 h 9502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68541"/>
                <a:gd name="T94" fmla="*/ 0 h 95023"/>
                <a:gd name="T95" fmla="*/ 68541 w 68541"/>
                <a:gd name="T96" fmla="*/ 95023 h 9502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68541" h="95023">
                  <a:moveTo>
                    <a:pt x="68541" y="62358"/>
                  </a:moveTo>
                  <a:lnTo>
                    <a:pt x="6197" y="62358"/>
                  </a:lnTo>
                  <a:lnTo>
                    <a:pt x="9813" y="76080"/>
                  </a:lnTo>
                  <a:lnTo>
                    <a:pt x="17800" y="87678"/>
                  </a:lnTo>
                  <a:lnTo>
                    <a:pt x="29011" y="95023"/>
                  </a:lnTo>
                  <a:lnTo>
                    <a:pt x="44791" y="93162"/>
                  </a:lnTo>
                  <a:lnTo>
                    <a:pt x="56633" y="86464"/>
                  </a:lnTo>
                  <a:lnTo>
                    <a:pt x="64466" y="76449"/>
                  </a:lnTo>
                  <a:lnTo>
                    <a:pt x="68222" y="64635"/>
                  </a:lnTo>
                  <a:lnTo>
                    <a:pt x="68541" y="62358"/>
                  </a:lnTo>
                  <a:close/>
                </a:path>
                <a:path w="68541" h="95023">
                  <a:moveTo>
                    <a:pt x="38603" y="0"/>
                  </a:moveTo>
                  <a:lnTo>
                    <a:pt x="5174" y="21503"/>
                  </a:lnTo>
                  <a:lnTo>
                    <a:pt x="1689" y="42063"/>
                  </a:lnTo>
                  <a:lnTo>
                    <a:pt x="2387" y="46153"/>
                  </a:lnTo>
                  <a:lnTo>
                    <a:pt x="3606" y="49950"/>
                  </a:lnTo>
                  <a:lnTo>
                    <a:pt x="1473" y="50992"/>
                  </a:lnTo>
                  <a:lnTo>
                    <a:pt x="0" y="53252"/>
                  </a:lnTo>
                  <a:lnTo>
                    <a:pt x="0" y="59450"/>
                  </a:lnTo>
                  <a:lnTo>
                    <a:pt x="2730" y="62358"/>
                  </a:lnTo>
                  <a:lnTo>
                    <a:pt x="71932" y="62358"/>
                  </a:lnTo>
                  <a:lnTo>
                    <a:pt x="74676" y="59450"/>
                  </a:lnTo>
                  <a:lnTo>
                    <a:pt x="74676" y="53252"/>
                  </a:lnTo>
                  <a:lnTo>
                    <a:pt x="73177" y="50992"/>
                  </a:lnTo>
                  <a:lnTo>
                    <a:pt x="71056" y="49950"/>
                  </a:lnTo>
                  <a:lnTo>
                    <a:pt x="72275" y="46153"/>
                  </a:lnTo>
                  <a:lnTo>
                    <a:pt x="72961" y="42063"/>
                  </a:lnTo>
                  <a:lnTo>
                    <a:pt x="72961" y="37745"/>
                  </a:lnTo>
                  <a:lnTo>
                    <a:pt x="70279" y="23341"/>
                  </a:lnTo>
                  <a:lnTo>
                    <a:pt x="62946" y="11490"/>
                  </a:lnTo>
                  <a:lnTo>
                    <a:pt x="52031" y="3329"/>
                  </a:lnTo>
                  <a:lnTo>
                    <a:pt x="38603"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63853" name="bk object 27"/>
            <p:cNvSpPr>
              <a:spLocks/>
            </p:cNvSpPr>
            <p:nvPr/>
          </p:nvSpPr>
          <p:spPr bwMode="auto">
            <a:xfrm>
              <a:off x="1226616" y="8770884"/>
              <a:ext cx="149237" cy="46862"/>
            </a:xfrm>
            <a:custGeom>
              <a:avLst/>
              <a:gdLst>
                <a:gd name="T0" fmla="*/ 56273 w 149237"/>
                <a:gd name="T1" fmla="*/ 0 h 46863"/>
                <a:gd name="T2" fmla="*/ 18664 w 149237"/>
                <a:gd name="T3" fmla="*/ 15175 h 46863"/>
                <a:gd name="T4" fmla="*/ 0 w 149237"/>
                <a:gd name="T5" fmla="*/ 30708 h 46863"/>
                <a:gd name="T6" fmla="*/ 0 w 149237"/>
                <a:gd name="T7" fmla="*/ 45326 h 46863"/>
                <a:gd name="T8" fmla="*/ 1473 w 149237"/>
                <a:gd name="T9" fmla="*/ 46811 h 46863"/>
                <a:gd name="T10" fmla="*/ 149237 w 149237"/>
                <a:gd name="T11" fmla="*/ 46811 h 46863"/>
                <a:gd name="T12" fmla="*/ 140850 w 149237"/>
                <a:gd name="T13" fmla="*/ 37121 h 46863"/>
                <a:gd name="T14" fmla="*/ 133981 w 149237"/>
                <a:gd name="T15" fmla="*/ 26216 h 46863"/>
                <a:gd name="T16" fmla="*/ 128772 w 149237"/>
                <a:gd name="T17" fmla="*/ 14524 h 46863"/>
                <a:gd name="T18" fmla="*/ 126733 w 149237"/>
                <a:gd name="T19" fmla="*/ 8089 h 46863"/>
                <a:gd name="T20" fmla="*/ 120924 w 149237"/>
                <a:gd name="T21" fmla="*/ 5283 h 46863"/>
                <a:gd name="T22" fmla="*/ 70992 w 149237"/>
                <a:gd name="T23" fmla="*/ 5283 h 46863"/>
                <a:gd name="T24" fmla="*/ 63068 w 149237"/>
                <a:gd name="T25" fmla="*/ 3505 h 46863"/>
                <a:gd name="T26" fmla="*/ 56807 w 149237"/>
                <a:gd name="T27" fmla="*/ 152 h 46863"/>
                <a:gd name="T28" fmla="*/ 56273 w 149237"/>
                <a:gd name="T29" fmla="*/ 0 h 46863"/>
                <a:gd name="T30" fmla="*/ 104559 w 149237"/>
                <a:gd name="T31" fmla="*/ 0 h 46863"/>
                <a:gd name="T32" fmla="*/ 101752 w 149237"/>
                <a:gd name="T33" fmla="*/ 0 h 46863"/>
                <a:gd name="T34" fmla="*/ 101206 w 149237"/>
                <a:gd name="T35" fmla="*/ 152 h 46863"/>
                <a:gd name="T36" fmla="*/ 94932 w 149237"/>
                <a:gd name="T37" fmla="*/ 3505 h 46863"/>
                <a:gd name="T38" fmla="*/ 87045 w 149237"/>
                <a:gd name="T39" fmla="*/ 5283 h 46863"/>
                <a:gd name="T40" fmla="*/ 120924 w 149237"/>
                <a:gd name="T41" fmla="*/ 5283 h 46863"/>
                <a:gd name="T42" fmla="*/ 119951 w 149237"/>
                <a:gd name="T43" fmla="*/ 4813 h 46863"/>
                <a:gd name="T44" fmla="*/ 112864 w 149237"/>
                <a:gd name="T45" fmla="*/ 2235 h 46863"/>
                <a:gd name="T46" fmla="*/ 105600 w 149237"/>
                <a:gd name="T47" fmla="*/ 419 h 46863"/>
                <a:gd name="T48" fmla="*/ 105117 w 149237"/>
                <a:gd name="T49" fmla="*/ 152 h 46863"/>
                <a:gd name="T50" fmla="*/ 104559 w 149237"/>
                <a:gd name="T51" fmla="*/ 0 h 4686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49237"/>
                <a:gd name="T79" fmla="*/ 0 h 46863"/>
                <a:gd name="T80" fmla="*/ 149237 w 149237"/>
                <a:gd name="T81" fmla="*/ 46863 h 4686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49237" h="46863">
                  <a:moveTo>
                    <a:pt x="56273" y="0"/>
                  </a:moveTo>
                  <a:lnTo>
                    <a:pt x="18664" y="15175"/>
                  </a:lnTo>
                  <a:lnTo>
                    <a:pt x="0" y="30759"/>
                  </a:lnTo>
                  <a:lnTo>
                    <a:pt x="0" y="45377"/>
                  </a:lnTo>
                  <a:lnTo>
                    <a:pt x="1473" y="46862"/>
                  </a:lnTo>
                  <a:lnTo>
                    <a:pt x="149237" y="46862"/>
                  </a:lnTo>
                  <a:lnTo>
                    <a:pt x="140850" y="37172"/>
                  </a:lnTo>
                  <a:lnTo>
                    <a:pt x="133981" y="26267"/>
                  </a:lnTo>
                  <a:lnTo>
                    <a:pt x="128772" y="14524"/>
                  </a:lnTo>
                  <a:lnTo>
                    <a:pt x="126733" y="8089"/>
                  </a:lnTo>
                  <a:lnTo>
                    <a:pt x="120924" y="5283"/>
                  </a:lnTo>
                  <a:lnTo>
                    <a:pt x="70992" y="5283"/>
                  </a:lnTo>
                  <a:lnTo>
                    <a:pt x="63068" y="3505"/>
                  </a:lnTo>
                  <a:lnTo>
                    <a:pt x="56807" y="152"/>
                  </a:lnTo>
                  <a:lnTo>
                    <a:pt x="56273" y="0"/>
                  </a:lnTo>
                  <a:close/>
                </a:path>
                <a:path w="149237" h="46863">
                  <a:moveTo>
                    <a:pt x="104559" y="0"/>
                  </a:moveTo>
                  <a:lnTo>
                    <a:pt x="101752" y="0"/>
                  </a:lnTo>
                  <a:lnTo>
                    <a:pt x="101206" y="152"/>
                  </a:lnTo>
                  <a:lnTo>
                    <a:pt x="94932" y="3505"/>
                  </a:lnTo>
                  <a:lnTo>
                    <a:pt x="87045" y="5283"/>
                  </a:lnTo>
                  <a:lnTo>
                    <a:pt x="120924" y="5283"/>
                  </a:lnTo>
                  <a:lnTo>
                    <a:pt x="119951" y="4813"/>
                  </a:lnTo>
                  <a:lnTo>
                    <a:pt x="112864" y="2235"/>
                  </a:lnTo>
                  <a:lnTo>
                    <a:pt x="105600" y="419"/>
                  </a:lnTo>
                  <a:lnTo>
                    <a:pt x="105117" y="152"/>
                  </a:lnTo>
                  <a:lnTo>
                    <a:pt x="104559"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63854" name="bk object 28"/>
            <p:cNvSpPr>
              <a:spLocks/>
            </p:cNvSpPr>
            <p:nvPr/>
          </p:nvSpPr>
          <p:spPr bwMode="auto">
            <a:xfrm>
              <a:off x="1268294" y="8662420"/>
              <a:ext cx="68554" cy="95023"/>
            </a:xfrm>
            <a:custGeom>
              <a:avLst/>
              <a:gdLst>
                <a:gd name="T0" fmla="*/ 68554 w 68554"/>
                <a:gd name="T1" fmla="*/ 62358 h 95023"/>
                <a:gd name="T2" fmla="*/ 6210 w 68554"/>
                <a:gd name="T3" fmla="*/ 62358 h 95023"/>
                <a:gd name="T4" fmla="*/ 9821 w 68554"/>
                <a:gd name="T5" fmla="*/ 76080 h 95023"/>
                <a:gd name="T6" fmla="*/ 17803 w 68554"/>
                <a:gd name="T7" fmla="*/ 87678 h 95023"/>
                <a:gd name="T8" fmla="*/ 29014 w 68554"/>
                <a:gd name="T9" fmla="*/ 95023 h 95023"/>
                <a:gd name="T10" fmla="*/ 44792 w 68554"/>
                <a:gd name="T11" fmla="*/ 93163 h 95023"/>
                <a:gd name="T12" fmla="*/ 56637 w 68554"/>
                <a:gd name="T13" fmla="*/ 86467 h 95023"/>
                <a:gd name="T14" fmla="*/ 64474 w 68554"/>
                <a:gd name="T15" fmla="*/ 76453 h 95023"/>
                <a:gd name="T16" fmla="*/ 68234 w 68554"/>
                <a:gd name="T17" fmla="*/ 64641 h 95023"/>
                <a:gd name="T18" fmla="*/ 68554 w 68554"/>
                <a:gd name="T19" fmla="*/ 62358 h 95023"/>
                <a:gd name="T20" fmla="*/ 38604 w 68554"/>
                <a:gd name="T21" fmla="*/ 0 h 95023"/>
                <a:gd name="T22" fmla="*/ 5181 w 68554"/>
                <a:gd name="T23" fmla="*/ 21509 h 95023"/>
                <a:gd name="T24" fmla="*/ 1701 w 68554"/>
                <a:gd name="T25" fmla="*/ 42064 h 95023"/>
                <a:gd name="T26" fmla="*/ 2387 w 68554"/>
                <a:gd name="T27" fmla="*/ 46153 h 95023"/>
                <a:gd name="T28" fmla="*/ 3606 w 68554"/>
                <a:gd name="T29" fmla="*/ 49951 h 95023"/>
                <a:gd name="T30" fmla="*/ 1485 w 68554"/>
                <a:gd name="T31" fmla="*/ 50992 h 95023"/>
                <a:gd name="T32" fmla="*/ 0 w 68554"/>
                <a:gd name="T33" fmla="*/ 53253 h 95023"/>
                <a:gd name="T34" fmla="*/ 0 w 68554"/>
                <a:gd name="T35" fmla="*/ 59450 h 95023"/>
                <a:gd name="T36" fmla="*/ 2730 w 68554"/>
                <a:gd name="T37" fmla="*/ 62358 h 95023"/>
                <a:gd name="T38" fmla="*/ 71945 w 68554"/>
                <a:gd name="T39" fmla="*/ 62358 h 95023"/>
                <a:gd name="T40" fmla="*/ 74676 w 68554"/>
                <a:gd name="T41" fmla="*/ 59450 h 95023"/>
                <a:gd name="T42" fmla="*/ 74676 w 68554"/>
                <a:gd name="T43" fmla="*/ 53253 h 95023"/>
                <a:gd name="T44" fmla="*/ 73177 w 68554"/>
                <a:gd name="T45" fmla="*/ 50992 h 95023"/>
                <a:gd name="T46" fmla="*/ 71069 w 68554"/>
                <a:gd name="T47" fmla="*/ 49951 h 95023"/>
                <a:gd name="T48" fmla="*/ 72275 w 68554"/>
                <a:gd name="T49" fmla="*/ 46153 h 95023"/>
                <a:gd name="T50" fmla="*/ 72961 w 68554"/>
                <a:gd name="T51" fmla="*/ 42064 h 95023"/>
                <a:gd name="T52" fmla="*/ 72961 w 68554"/>
                <a:gd name="T53" fmla="*/ 37746 h 95023"/>
                <a:gd name="T54" fmla="*/ 70277 w 68554"/>
                <a:gd name="T55" fmla="*/ 23340 h 95023"/>
                <a:gd name="T56" fmla="*/ 62940 w 68554"/>
                <a:gd name="T57" fmla="*/ 11487 h 95023"/>
                <a:gd name="T58" fmla="*/ 52024 w 68554"/>
                <a:gd name="T59" fmla="*/ 3327 h 95023"/>
                <a:gd name="T60" fmla="*/ 38604 w 68554"/>
                <a:gd name="T61" fmla="*/ 0 h 9502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68554"/>
                <a:gd name="T94" fmla="*/ 0 h 95023"/>
                <a:gd name="T95" fmla="*/ 68554 w 68554"/>
                <a:gd name="T96" fmla="*/ 95023 h 9502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68554" h="95023">
                  <a:moveTo>
                    <a:pt x="68554" y="62358"/>
                  </a:moveTo>
                  <a:lnTo>
                    <a:pt x="6210" y="62358"/>
                  </a:lnTo>
                  <a:lnTo>
                    <a:pt x="9821" y="76080"/>
                  </a:lnTo>
                  <a:lnTo>
                    <a:pt x="17803" y="87678"/>
                  </a:lnTo>
                  <a:lnTo>
                    <a:pt x="29014" y="95023"/>
                  </a:lnTo>
                  <a:lnTo>
                    <a:pt x="44792" y="93163"/>
                  </a:lnTo>
                  <a:lnTo>
                    <a:pt x="56637" y="86467"/>
                  </a:lnTo>
                  <a:lnTo>
                    <a:pt x="64474" y="76453"/>
                  </a:lnTo>
                  <a:lnTo>
                    <a:pt x="68234" y="64641"/>
                  </a:lnTo>
                  <a:lnTo>
                    <a:pt x="68554" y="62358"/>
                  </a:lnTo>
                  <a:close/>
                </a:path>
                <a:path w="68554" h="95023">
                  <a:moveTo>
                    <a:pt x="38604" y="0"/>
                  </a:moveTo>
                  <a:lnTo>
                    <a:pt x="5181" y="21509"/>
                  </a:lnTo>
                  <a:lnTo>
                    <a:pt x="1701" y="42064"/>
                  </a:lnTo>
                  <a:lnTo>
                    <a:pt x="2387" y="46153"/>
                  </a:lnTo>
                  <a:lnTo>
                    <a:pt x="3606" y="49951"/>
                  </a:lnTo>
                  <a:lnTo>
                    <a:pt x="1485" y="50992"/>
                  </a:lnTo>
                  <a:lnTo>
                    <a:pt x="0" y="53253"/>
                  </a:lnTo>
                  <a:lnTo>
                    <a:pt x="0" y="59450"/>
                  </a:lnTo>
                  <a:lnTo>
                    <a:pt x="2730" y="62358"/>
                  </a:lnTo>
                  <a:lnTo>
                    <a:pt x="71945" y="62358"/>
                  </a:lnTo>
                  <a:lnTo>
                    <a:pt x="74676" y="59450"/>
                  </a:lnTo>
                  <a:lnTo>
                    <a:pt x="74676" y="53253"/>
                  </a:lnTo>
                  <a:lnTo>
                    <a:pt x="73177" y="50992"/>
                  </a:lnTo>
                  <a:lnTo>
                    <a:pt x="71069" y="49951"/>
                  </a:lnTo>
                  <a:lnTo>
                    <a:pt x="72275" y="46153"/>
                  </a:lnTo>
                  <a:lnTo>
                    <a:pt x="72961" y="42064"/>
                  </a:lnTo>
                  <a:lnTo>
                    <a:pt x="72961" y="37746"/>
                  </a:lnTo>
                  <a:lnTo>
                    <a:pt x="70277" y="23340"/>
                  </a:lnTo>
                  <a:lnTo>
                    <a:pt x="62940" y="11487"/>
                  </a:lnTo>
                  <a:lnTo>
                    <a:pt x="52024" y="3327"/>
                  </a:lnTo>
                  <a:lnTo>
                    <a:pt x="38604"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63855" name="bk object 29"/>
            <p:cNvSpPr>
              <a:spLocks/>
            </p:cNvSpPr>
            <p:nvPr/>
          </p:nvSpPr>
          <p:spPr bwMode="auto">
            <a:xfrm>
              <a:off x="1355768" y="8657894"/>
              <a:ext cx="117106" cy="163193"/>
            </a:xfrm>
            <a:custGeom>
              <a:avLst/>
              <a:gdLst>
                <a:gd name="T0" fmla="*/ 117106 w 117106"/>
                <a:gd name="T1" fmla="*/ 104880 h 163193"/>
                <a:gd name="T2" fmla="*/ 10604 w 117106"/>
                <a:gd name="T3" fmla="*/ 104880 h 163193"/>
                <a:gd name="T4" fmla="*/ 12789 w 117106"/>
                <a:gd name="T5" fmla="*/ 117429 h 163193"/>
                <a:gd name="T6" fmla="*/ 38940 w 117106"/>
                <a:gd name="T7" fmla="*/ 155160 h 163193"/>
                <a:gd name="T8" fmla="*/ 63151 w 117106"/>
                <a:gd name="T9" fmla="*/ 163193 h 163193"/>
                <a:gd name="T10" fmla="*/ 76121 w 117106"/>
                <a:gd name="T11" fmla="*/ 161207 h 163193"/>
                <a:gd name="T12" fmla="*/ 110376 w 117106"/>
                <a:gd name="T13" fmla="*/ 129053 h 163193"/>
                <a:gd name="T14" fmla="*/ 117106 w 117106"/>
                <a:gd name="T15" fmla="*/ 104880 h 163193"/>
                <a:gd name="T16" fmla="*/ 77536 w 117106"/>
                <a:gd name="T17" fmla="*/ 0 h 163193"/>
                <a:gd name="T18" fmla="*/ 32453 w 117106"/>
                <a:gd name="T19" fmla="*/ 10144 h 163193"/>
                <a:gd name="T20" fmla="*/ 7372 w 117106"/>
                <a:gd name="T21" fmla="*/ 39073 h 163193"/>
                <a:gd name="T22" fmla="*/ 3641 w 117106"/>
                <a:gd name="T23" fmla="*/ 68735 h 163193"/>
                <a:gd name="T24" fmla="*/ 4932 w 117106"/>
                <a:gd name="T25" fmla="*/ 79268 h 163193"/>
                <a:gd name="T26" fmla="*/ 2527 w 117106"/>
                <a:gd name="T27" fmla="*/ 85461 h 163193"/>
                <a:gd name="T28" fmla="*/ 0 w 117106"/>
                <a:gd name="T29" fmla="*/ 89322 h 163193"/>
                <a:gd name="T30" fmla="*/ 0 w 117106"/>
                <a:gd name="T31" fmla="*/ 99939 h 163193"/>
                <a:gd name="T32" fmla="*/ 4648 w 117106"/>
                <a:gd name="T33" fmla="*/ 104880 h 163193"/>
                <a:gd name="T34" fmla="*/ 122859 w 117106"/>
                <a:gd name="T35" fmla="*/ 104880 h 163193"/>
                <a:gd name="T36" fmla="*/ 127520 w 117106"/>
                <a:gd name="T37" fmla="*/ 99939 h 163193"/>
                <a:gd name="T38" fmla="*/ 127520 w 117106"/>
                <a:gd name="T39" fmla="*/ 89322 h 163193"/>
                <a:gd name="T40" fmla="*/ 124980 w 117106"/>
                <a:gd name="T41" fmla="*/ 85461 h 163193"/>
                <a:gd name="T42" fmla="*/ 121348 w 117106"/>
                <a:gd name="T43" fmla="*/ 83747 h 163193"/>
                <a:gd name="T44" fmla="*/ 123456 w 117106"/>
                <a:gd name="T45" fmla="*/ 77194 h 163193"/>
                <a:gd name="T46" fmla="*/ 124612 w 117106"/>
                <a:gd name="T47" fmla="*/ 70209 h 163193"/>
                <a:gd name="T48" fmla="*/ 124612 w 117106"/>
                <a:gd name="T49" fmla="*/ 62881 h 163193"/>
                <a:gd name="T50" fmla="*/ 111188 w 117106"/>
                <a:gd name="T51" fmla="*/ 22443 h 163193"/>
                <a:gd name="T52" fmla="*/ 90388 w 117106"/>
                <a:gd name="T53" fmla="*/ 4830 h 163193"/>
                <a:gd name="T54" fmla="*/ 77536 w 117106"/>
                <a:gd name="T55" fmla="*/ 0 h 16319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7106"/>
                <a:gd name="T85" fmla="*/ 0 h 163193"/>
                <a:gd name="T86" fmla="*/ 117106 w 117106"/>
                <a:gd name="T87" fmla="*/ 163193 h 16319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7106" h="163193">
                  <a:moveTo>
                    <a:pt x="117106" y="104880"/>
                  </a:moveTo>
                  <a:lnTo>
                    <a:pt x="10604" y="104880"/>
                  </a:lnTo>
                  <a:lnTo>
                    <a:pt x="12789" y="117429"/>
                  </a:lnTo>
                  <a:lnTo>
                    <a:pt x="38940" y="155160"/>
                  </a:lnTo>
                  <a:lnTo>
                    <a:pt x="63151" y="163193"/>
                  </a:lnTo>
                  <a:lnTo>
                    <a:pt x="76121" y="161207"/>
                  </a:lnTo>
                  <a:lnTo>
                    <a:pt x="110376" y="129053"/>
                  </a:lnTo>
                  <a:lnTo>
                    <a:pt x="117106" y="104880"/>
                  </a:lnTo>
                  <a:close/>
                </a:path>
                <a:path w="117106" h="163193">
                  <a:moveTo>
                    <a:pt x="77536" y="0"/>
                  </a:moveTo>
                  <a:lnTo>
                    <a:pt x="32453" y="10144"/>
                  </a:lnTo>
                  <a:lnTo>
                    <a:pt x="7372" y="39073"/>
                  </a:lnTo>
                  <a:lnTo>
                    <a:pt x="3641" y="68735"/>
                  </a:lnTo>
                  <a:lnTo>
                    <a:pt x="4932" y="79268"/>
                  </a:lnTo>
                  <a:lnTo>
                    <a:pt x="2527" y="85461"/>
                  </a:lnTo>
                  <a:lnTo>
                    <a:pt x="0" y="89322"/>
                  </a:lnTo>
                  <a:lnTo>
                    <a:pt x="0" y="99939"/>
                  </a:lnTo>
                  <a:lnTo>
                    <a:pt x="4648" y="104880"/>
                  </a:lnTo>
                  <a:lnTo>
                    <a:pt x="122859" y="104880"/>
                  </a:lnTo>
                  <a:lnTo>
                    <a:pt x="127520" y="99939"/>
                  </a:lnTo>
                  <a:lnTo>
                    <a:pt x="127520" y="89322"/>
                  </a:lnTo>
                  <a:lnTo>
                    <a:pt x="124980" y="85461"/>
                  </a:lnTo>
                  <a:lnTo>
                    <a:pt x="121348" y="83747"/>
                  </a:lnTo>
                  <a:lnTo>
                    <a:pt x="123456" y="77194"/>
                  </a:lnTo>
                  <a:lnTo>
                    <a:pt x="124612" y="70209"/>
                  </a:lnTo>
                  <a:lnTo>
                    <a:pt x="124612" y="62881"/>
                  </a:lnTo>
                  <a:lnTo>
                    <a:pt x="111188" y="22443"/>
                  </a:lnTo>
                  <a:lnTo>
                    <a:pt x="90388" y="4830"/>
                  </a:lnTo>
                  <a:lnTo>
                    <a:pt x="77536"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163856" name="bk object 30"/>
            <p:cNvSpPr>
              <a:spLocks/>
            </p:cNvSpPr>
            <p:nvPr/>
          </p:nvSpPr>
          <p:spPr bwMode="auto">
            <a:xfrm>
              <a:off x="1284580" y="8838551"/>
              <a:ext cx="269887" cy="79971"/>
            </a:xfrm>
            <a:custGeom>
              <a:avLst/>
              <a:gdLst>
                <a:gd name="T0" fmla="*/ 96113 w 269887"/>
                <a:gd name="T1" fmla="*/ 0 h 79971"/>
                <a:gd name="T2" fmla="*/ 55680 w 269887"/>
                <a:gd name="T3" fmla="*/ 12683 h 79971"/>
                <a:gd name="T4" fmla="*/ 22590 w 269887"/>
                <a:gd name="T5" fmla="*/ 32315 h 79971"/>
                <a:gd name="T6" fmla="*/ 0 w 269887"/>
                <a:gd name="T7" fmla="*/ 52514 h 79971"/>
                <a:gd name="T8" fmla="*/ 0 w 269887"/>
                <a:gd name="T9" fmla="*/ 77419 h 79971"/>
                <a:gd name="T10" fmla="*/ 2527 w 269887"/>
                <a:gd name="T11" fmla="*/ 79971 h 79971"/>
                <a:gd name="T12" fmla="*/ 267360 w 269887"/>
                <a:gd name="T13" fmla="*/ 79971 h 79971"/>
                <a:gd name="T14" fmla="*/ 269887 w 269887"/>
                <a:gd name="T15" fmla="*/ 77419 h 79971"/>
                <a:gd name="T16" fmla="*/ 269887 w 269887"/>
                <a:gd name="T17" fmla="*/ 52514 h 79971"/>
                <a:gd name="T18" fmla="*/ 237780 w 269887"/>
                <a:gd name="T19" fmla="*/ 25727 h 79971"/>
                <a:gd name="T20" fmla="*/ 203726 w 269887"/>
                <a:gd name="T21" fmla="*/ 8169 h 79971"/>
                <a:gd name="T22" fmla="*/ 130504 w 269887"/>
                <a:gd name="T23" fmla="*/ 8010 h 79971"/>
                <a:gd name="T24" fmla="*/ 116902 w 269887"/>
                <a:gd name="T25" fmla="*/ 6717 h 79971"/>
                <a:gd name="T26" fmla="*/ 106403 w 269887"/>
                <a:gd name="T27" fmla="*/ 4270 h 79971"/>
                <a:gd name="T28" fmla="*/ 98195 w 269887"/>
                <a:gd name="T29" fmla="*/ 840 h 79971"/>
                <a:gd name="T30" fmla="*/ 97040 w 269887"/>
                <a:gd name="T31" fmla="*/ 228 h 79971"/>
                <a:gd name="T32" fmla="*/ 96113 w 269887"/>
                <a:gd name="T33" fmla="*/ 0 h 79971"/>
                <a:gd name="T34" fmla="*/ 178600 w 269887"/>
                <a:gd name="T35" fmla="*/ 0 h 79971"/>
                <a:gd name="T36" fmla="*/ 173748 w 269887"/>
                <a:gd name="T37" fmla="*/ 0 h 79971"/>
                <a:gd name="T38" fmla="*/ 172821 w 269887"/>
                <a:gd name="T39" fmla="*/ 228 h 79971"/>
                <a:gd name="T40" fmla="*/ 172021 w 269887"/>
                <a:gd name="T41" fmla="*/ 673 h 79971"/>
                <a:gd name="T42" fmla="*/ 161035 w 269887"/>
                <a:gd name="T43" fmla="*/ 5185 h 79971"/>
                <a:gd name="T44" fmla="*/ 148382 w 269887"/>
                <a:gd name="T45" fmla="*/ 8010 h 79971"/>
                <a:gd name="T46" fmla="*/ 130595 w 269887"/>
                <a:gd name="T47" fmla="*/ 8019 h 79971"/>
                <a:gd name="T48" fmla="*/ 203303 w 269887"/>
                <a:gd name="T49" fmla="*/ 8019 h 79971"/>
                <a:gd name="T50" fmla="*/ 191738 w 269887"/>
                <a:gd name="T51" fmla="*/ 3902 h 79971"/>
                <a:gd name="T52" fmla="*/ 180352 w 269887"/>
                <a:gd name="T53" fmla="*/ 673 h 79971"/>
                <a:gd name="T54" fmla="*/ 179539 w 269887"/>
                <a:gd name="T55" fmla="*/ 228 h 79971"/>
                <a:gd name="T56" fmla="*/ 178600 w 269887"/>
                <a:gd name="T57" fmla="*/ 0 h 7997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69887"/>
                <a:gd name="T88" fmla="*/ 0 h 79971"/>
                <a:gd name="T89" fmla="*/ 269887 w 269887"/>
                <a:gd name="T90" fmla="*/ 79971 h 7997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69887" h="79971">
                  <a:moveTo>
                    <a:pt x="96113" y="0"/>
                  </a:moveTo>
                  <a:lnTo>
                    <a:pt x="55680" y="12683"/>
                  </a:lnTo>
                  <a:lnTo>
                    <a:pt x="22590" y="32315"/>
                  </a:lnTo>
                  <a:lnTo>
                    <a:pt x="0" y="52514"/>
                  </a:lnTo>
                  <a:lnTo>
                    <a:pt x="0" y="77419"/>
                  </a:lnTo>
                  <a:lnTo>
                    <a:pt x="2527" y="79971"/>
                  </a:lnTo>
                  <a:lnTo>
                    <a:pt x="267360" y="79971"/>
                  </a:lnTo>
                  <a:lnTo>
                    <a:pt x="269887" y="77419"/>
                  </a:lnTo>
                  <a:lnTo>
                    <a:pt x="269887" y="52514"/>
                  </a:lnTo>
                  <a:lnTo>
                    <a:pt x="237780" y="25727"/>
                  </a:lnTo>
                  <a:lnTo>
                    <a:pt x="203726" y="8169"/>
                  </a:lnTo>
                  <a:lnTo>
                    <a:pt x="130504" y="8010"/>
                  </a:lnTo>
                  <a:lnTo>
                    <a:pt x="116902" y="6717"/>
                  </a:lnTo>
                  <a:lnTo>
                    <a:pt x="106403" y="4270"/>
                  </a:lnTo>
                  <a:lnTo>
                    <a:pt x="98195" y="840"/>
                  </a:lnTo>
                  <a:lnTo>
                    <a:pt x="97040" y="228"/>
                  </a:lnTo>
                  <a:lnTo>
                    <a:pt x="96113" y="0"/>
                  </a:lnTo>
                  <a:close/>
                </a:path>
                <a:path w="269887" h="79971">
                  <a:moveTo>
                    <a:pt x="178600" y="0"/>
                  </a:moveTo>
                  <a:lnTo>
                    <a:pt x="173748" y="0"/>
                  </a:lnTo>
                  <a:lnTo>
                    <a:pt x="172821" y="228"/>
                  </a:lnTo>
                  <a:lnTo>
                    <a:pt x="172021" y="673"/>
                  </a:lnTo>
                  <a:lnTo>
                    <a:pt x="161035" y="5185"/>
                  </a:lnTo>
                  <a:lnTo>
                    <a:pt x="148382" y="8010"/>
                  </a:lnTo>
                  <a:lnTo>
                    <a:pt x="130595" y="8019"/>
                  </a:lnTo>
                  <a:lnTo>
                    <a:pt x="203303" y="8019"/>
                  </a:lnTo>
                  <a:lnTo>
                    <a:pt x="191738" y="3902"/>
                  </a:lnTo>
                  <a:lnTo>
                    <a:pt x="180352" y="673"/>
                  </a:lnTo>
                  <a:lnTo>
                    <a:pt x="179539" y="228"/>
                  </a:lnTo>
                  <a:lnTo>
                    <a:pt x="178600"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grpSp>
      <p:pic>
        <p:nvPicPr>
          <p:cNvPr id="163849" name="圖片 18" descr="pic0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30400" y="8693150"/>
            <a:ext cx="25908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4153</TotalTime>
  <Words>5737</Words>
  <Application>Microsoft Office PowerPoint</Application>
  <PresentationFormat>自訂</PresentationFormat>
  <Paragraphs>921</Paragraphs>
  <Slides>76</Slides>
  <Notes>75</Notes>
  <HiddenSlides>3</HiddenSlides>
  <MMClips>0</MMClips>
  <ScaleCrop>false</ScaleCrop>
  <HeadingPairs>
    <vt:vector size="8" baseType="variant">
      <vt:variant>
        <vt:lpstr>使用字型</vt:lpstr>
      </vt:variant>
      <vt:variant>
        <vt:i4>9</vt:i4>
      </vt:variant>
      <vt:variant>
        <vt:lpstr>佈景主題</vt:lpstr>
      </vt:variant>
      <vt:variant>
        <vt:i4>1</vt:i4>
      </vt:variant>
      <vt:variant>
        <vt:lpstr>內嵌 OLE 伺服程式</vt:lpstr>
      </vt:variant>
      <vt:variant>
        <vt:i4>2</vt:i4>
      </vt:variant>
      <vt:variant>
        <vt:lpstr>投影片標題</vt:lpstr>
      </vt:variant>
      <vt:variant>
        <vt:i4>76</vt:i4>
      </vt:variant>
    </vt:vector>
  </HeadingPairs>
  <TitlesOfParts>
    <vt:vector size="88" baseType="lpstr">
      <vt:lpstr>Monotype Sorts</vt:lpstr>
      <vt:lpstr>微軟正黑體</vt:lpstr>
      <vt:lpstr>新細明體</vt:lpstr>
      <vt:lpstr>標楷體</vt:lpstr>
      <vt:lpstr>Arial</vt:lpstr>
      <vt:lpstr>Calibri</vt:lpstr>
      <vt:lpstr>Tahoma</vt:lpstr>
      <vt:lpstr>Times New Roman</vt:lpstr>
      <vt:lpstr>Wingdings</vt:lpstr>
      <vt:lpstr>Office Theme</vt:lpstr>
      <vt:lpstr>VISIO</vt:lpstr>
      <vt:lpstr>Designer 3.1 Drawing</vt:lpstr>
      <vt:lpstr>PowerPoint 簡報</vt:lpstr>
      <vt:lpstr>個人履歷</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小試身手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GSS公司簡介-2013</dc:title>
  <dc:creator>Vicky  Lin (林悅雯)</dc:creator>
  <cp:lastModifiedBy>Scar Su (蘇瑞亨)</cp:lastModifiedBy>
  <cp:revision>368</cp:revision>
  <cp:lastPrinted>2014-10-07T10:08:47Z</cp:lastPrinted>
  <dcterms:created xsi:type="dcterms:W3CDTF">2013-03-11T13:34:55Z</dcterms:created>
  <dcterms:modified xsi:type="dcterms:W3CDTF">2014-10-08T10:43:11Z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2013-03-11T00:00:00Z</vt:filetime>
  </property>
  <property fmtid="{D5CDD505-2E9C-101B-9397-08002B2CF9AE}" pid="3" name="LastSaved">
    <vt:filetime>2013-03-11T00:00:00Z</vt:filetime>
  </property>
</Properties>
</file>