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handoutMasterIdLst>
    <p:handoutMasterId r:id="rId57"/>
  </p:handoutMasterIdLst>
  <p:sldIdLst>
    <p:sldId id="316" r:id="rId2"/>
    <p:sldId id="371" r:id="rId3"/>
    <p:sldId id="435" r:id="rId4"/>
    <p:sldId id="372" r:id="rId5"/>
    <p:sldId id="374" r:id="rId6"/>
    <p:sldId id="375" r:id="rId7"/>
    <p:sldId id="436" r:id="rId8"/>
    <p:sldId id="326" r:id="rId9"/>
    <p:sldId id="331" r:id="rId10"/>
    <p:sldId id="332" r:id="rId11"/>
    <p:sldId id="333" r:id="rId12"/>
    <p:sldId id="437" r:id="rId13"/>
    <p:sldId id="336" r:id="rId14"/>
    <p:sldId id="338" r:id="rId15"/>
    <p:sldId id="438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439" r:id="rId24"/>
    <p:sldId id="387" r:id="rId25"/>
    <p:sldId id="388" r:id="rId26"/>
    <p:sldId id="389" r:id="rId27"/>
    <p:sldId id="390" r:id="rId28"/>
    <p:sldId id="391" r:id="rId29"/>
    <p:sldId id="440" r:id="rId30"/>
    <p:sldId id="393" r:id="rId31"/>
    <p:sldId id="394" r:id="rId32"/>
    <p:sldId id="395" r:id="rId33"/>
    <p:sldId id="442" r:id="rId34"/>
    <p:sldId id="441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15" r:id="rId44"/>
    <p:sldId id="416" r:id="rId45"/>
    <p:sldId id="443" r:id="rId46"/>
    <p:sldId id="409" r:id="rId47"/>
    <p:sldId id="410" r:id="rId48"/>
    <p:sldId id="412" r:id="rId49"/>
    <p:sldId id="413" r:id="rId50"/>
    <p:sldId id="411" r:id="rId51"/>
    <p:sldId id="444" r:id="rId52"/>
    <p:sldId id="445" r:id="rId53"/>
    <p:sldId id="446" r:id="rId54"/>
    <p:sldId id="434" r:id="rId55"/>
  </p:sldIdLst>
  <p:sldSz cx="9144000" cy="6858000" type="screen4x3"/>
  <p:notesSz cx="7099300" cy="10234613"/>
  <p:custDataLst>
    <p:tags r:id="rId58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>
        <p:scale>
          <a:sx n="70" d="100"/>
          <a:sy n="70" d="100"/>
        </p:scale>
        <p:origin x="-1144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zh-TW" altLang="en-US" sz="18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503B16C4-9C9C-4BAF-9D96-DB1B6FF9434C}" type="pres">
      <dgm:prSet presAssocID="{70A0FBA7-C0C6-45DC-A44D-B85D7E7A1C50}" presName="hierRoot1" presStyleCnt="0"/>
      <dgm:spPr/>
      <dgm:t>
        <a:bodyPr/>
        <a:lstStyle/>
        <a:p>
          <a:endParaRPr lang="zh-TW" altLang="en-US"/>
        </a:p>
      </dgm:t>
    </dgm:pt>
    <dgm:pt modelId="{75B0A115-FC5D-4988-A133-A9540825941D}" type="pres">
      <dgm:prSet presAssocID="{70A0FBA7-C0C6-45DC-A44D-B85D7E7A1C50}" presName="composite" presStyleCnt="0"/>
      <dgm:spPr/>
      <dgm:t>
        <a:bodyPr/>
        <a:lstStyle/>
        <a:p>
          <a:endParaRPr lang="zh-TW" altLang="en-US"/>
        </a:p>
      </dgm:t>
    </dgm:pt>
    <dgm:pt modelId="{C1A7CBD1-CB5A-4D7A-9FA1-61D2B2D7DB3C}" type="pres">
      <dgm:prSet presAssocID="{70A0FBA7-C0C6-45DC-A44D-B85D7E7A1C50}" presName="background" presStyleLbl="node0" presStyleIdx="0" presStyleCnt="1"/>
      <dgm:spPr/>
      <dgm:t>
        <a:bodyPr/>
        <a:lstStyle/>
        <a:p>
          <a:endParaRPr lang="zh-TW" altLang="en-US"/>
        </a:p>
      </dgm:t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03132A3-E307-4540-80D7-E6F0334F6D7C}" type="pres">
      <dgm:prSet presAssocID="{70A0FBA7-C0C6-45DC-A44D-B85D7E7A1C50}" presName="hierChild2" presStyleCnt="0"/>
      <dgm:spPr/>
      <dgm:t>
        <a:bodyPr/>
        <a:lstStyle/>
        <a:p>
          <a:endParaRPr lang="zh-TW" altLang="en-US"/>
        </a:p>
      </dgm:t>
    </dgm:pt>
    <dgm:pt modelId="{3FF0F301-10CC-42A0-B0C4-0CE601F4CF9B}" type="pres">
      <dgm:prSet presAssocID="{8B21C815-3B38-4528-AA78-D987DF87BDBC}" presName="Name10" presStyleLbl="parChTrans1D2" presStyleIdx="0" presStyleCnt="1"/>
      <dgm:spPr/>
      <dgm:t>
        <a:bodyPr/>
        <a:lstStyle/>
        <a:p>
          <a:endParaRPr lang="zh-TW" altLang="en-US"/>
        </a:p>
      </dgm:t>
    </dgm:pt>
    <dgm:pt modelId="{81FB1418-4C4E-4C1A-AE1E-731B4AE6ADB1}" type="pres">
      <dgm:prSet presAssocID="{DAB6595C-42DC-44A9-8F7E-AF565DDFD09D}" presName="hierRoot2" presStyleCnt="0"/>
      <dgm:spPr/>
      <dgm:t>
        <a:bodyPr/>
        <a:lstStyle/>
        <a:p>
          <a:endParaRPr lang="zh-TW" altLang="en-US"/>
        </a:p>
      </dgm:t>
    </dgm:pt>
    <dgm:pt modelId="{DA9F9DCC-FFB7-4009-8789-BDE969C14E45}" type="pres">
      <dgm:prSet presAssocID="{DAB6595C-42DC-44A9-8F7E-AF565DDFD09D}" presName="composite2" presStyleCnt="0"/>
      <dgm:spPr/>
      <dgm:t>
        <a:bodyPr/>
        <a:lstStyle/>
        <a:p>
          <a:endParaRPr lang="zh-TW" altLang="en-US"/>
        </a:p>
      </dgm:t>
    </dgm:pt>
    <dgm:pt modelId="{3226641E-760F-40D4-8AE1-44719532294E}" type="pres">
      <dgm:prSet presAssocID="{DAB6595C-42DC-44A9-8F7E-AF565DDFD09D}" presName="background2" presStyleLbl="node2" presStyleIdx="0" presStyleCnt="1"/>
      <dgm:spPr/>
      <dgm:t>
        <a:bodyPr/>
        <a:lstStyle/>
        <a:p>
          <a:endParaRPr lang="zh-TW" altLang="en-US"/>
        </a:p>
      </dgm:t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4005CCB-D7C7-4233-8196-F232D1A485C0}" type="pres">
      <dgm:prSet presAssocID="{DAB6595C-42DC-44A9-8F7E-AF565DDFD09D}" presName="hierChild3" presStyleCnt="0"/>
      <dgm:spPr/>
      <dgm:t>
        <a:bodyPr/>
        <a:lstStyle/>
        <a:p>
          <a:endParaRPr lang="zh-TW" altLang="en-US"/>
        </a:p>
      </dgm:t>
    </dgm:pt>
    <dgm:pt modelId="{8D34EFE3-5CE9-4996-B683-D474EE2877FD}" type="pres">
      <dgm:prSet presAssocID="{BCD92EED-FCCD-418E-953C-9E7C05F918C3}" presName="Name17" presStyleLbl="parChTrans1D3" presStyleIdx="0" presStyleCnt="2"/>
      <dgm:spPr/>
      <dgm:t>
        <a:bodyPr/>
        <a:lstStyle/>
        <a:p>
          <a:endParaRPr lang="zh-TW" altLang="en-US"/>
        </a:p>
      </dgm:t>
    </dgm:pt>
    <dgm:pt modelId="{31DA20A2-82CE-4CE3-9CF0-D5533E771DB3}" type="pres">
      <dgm:prSet presAssocID="{5AF14979-8720-4EF3-B61D-13719BFEA181}" presName="hierRoot3" presStyleCnt="0"/>
      <dgm:spPr/>
      <dgm:t>
        <a:bodyPr/>
        <a:lstStyle/>
        <a:p>
          <a:endParaRPr lang="zh-TW" altLang="en-US"/>
        </a:p>
      </dgm:t>
    </dgm:pt>
    <dgm:pt modelId="{27516871-8117-4B90-A41D-DA35BA52D728}" type="pres">
      <dgm:prSet presAssocID="{5AF14979-8720-4EF3-B61D-13719BFEA181}" presName="composite3" presStyleCnt="0"/>
      <dgm:spPr/>
      <dgm:t>
        <a:bodyPr/>
        <a:lstStyle/>
        <a:p>
          <a:endParaRPr lang="zh-TW" altLang="en-US"/>
        </a:p>
      </dgm:t>
    </dgm:pt>
    <dgm:pt modelId="{068FFBCE-0481-43C8-8874-76EF810AB044}" type="pres">
      <dgm:prSet presAssocID="{5AF14979-8720-4EF3-B61D-13719BFEA181}" presName="background3" presStyleLbl="node3" presStyleIdx="0" presStyleCnt="2"/>
      <dgm:spPr/>
      <dgm:t>
        <a:bodyPr/>
        <a:lstStyle/>
        <a:p>
          <a:endParaRPr lang="zh-TW" altLang="en-US"/>
        </a:p>
      </dgm:t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1DF2D28-05A0-4990-80E6-3CBDBE2AC08E}" type="pres">
      <dgm:prSet presAssocID="{5AF14979-8720-4EF3-B61D-13719BFEA181}" presName="hierChild4" presStyleCnt="0"/>
      <dgm:spPr/>
      <dgm:t>
        <a:bodyPr/>
        <a:lstStyle/>
        <a:p>
          <a:endParaRPr lang="zh-TW" altLang="en-US"/>
        </a:p>
      </dgm:t>
    </dgm:pt>
    <dgm:pt modelId="{842C0D18-C045-488D-B8F5-FABB9BF4FC50}" type="pres">
      <dgm:prSet presAssocID="{0ED2A1C6-934D-41B6-A1D0-C699C41CA00B}" presName="Name23" presStyleLbl="parChTrans1D4" presStyleIdx="0" presStyleCnt="6"/>
      <dgm:spPr/>
      <dgm:t>
        <a:bodyPr/>
        <a:lstStyle/>
        <a:p>
          <a:endParaRPr lang="zh-TW" altLang="en-US"/>
        </a:p>
      </dgm:t>
    </dgm:pt>
    <dgm:pt modelId="{555F0F1B-5CF3-4AB6-BC79-460B916952F9}" type="pres">
      <dgm:prSet presAssocID="{0EEA1CF8-EB42-4345-BEE3-31DC695FE601}" presName="hierRoot4" presStyleCnt="0"/>
      <dgm:spPr/>
      <dgm:t>
        <a:bodyPr/>
        <a:lstStyle/>
        <a:p>
          <a:endParaRPr lang="zh-TW" altLang="en-US"/>
        </a:p>
      </dgm:t>
    </dgm:pt>
    <dgm:pt modelId="{6CAB8958-0C64-4B98-9F10-ACD5C8DBC838}" type="pres">
      <dgm:prSet presAssocID="{0EEA1CF8-EB42-4345-BEE3-31DC695FE601}" presName="composite4" presStyleCnt="0"/>
      <dgm:spPr/>
      <dgm:t>
        <a:bodyPr/>
        <a:lstStyle/>
        <a:p>
          <a:endParaRPr lang="zh-TW" altLang="en-US"/>
        </a:p>
      </dgm:t>
    </dgm:pt>
    <dgm:pt modelId="{9663366F-AB35-4E56-80B8-0D0A25CCF433}" type="pres">
      <dgm:prSet presAssocID="{0EEA1CF8-EB42-4345-BEE3-31DC695FE601}" presName="background4" presStyleLbl="node4" presStyleIdx="0" presStyleCnt="6"/>
      <dgm:spPr/>
      <dgm:t>
        <a:bodyPr/>
        <a:lstStyle/>
        <a:p>
          <a:endParaRPr lang="zh-TW" altLang="en-US"/>
        </a:p>
      </dgm:t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20B1815-818C-44F1-AA31-F7570741F229}" type="pres">
      <dgm:prSet presAssocID="{0EEA1CF8-EB42-4345-BEE3-31DC695FE601}" presName="hierChild5" presStyleCnt="0"/>
      <dgm:spPr/>
      <dgm:t>
        <a:bodyPr/>
        <a:lstStyle/>
        <a:p>
          <a:endParaRPr lang="zh-TW" altLang="en-US"/>
        </a:p>
      </dgm:t>
    </dgm:pt>
    <dgm:pt modelId="{3C0A9B86-C8FC-46A2-B60C-6E5E960C438C}" type="pres">
      <dgm:prSet presAssocID="{C569BFD8-8E29-4DDE-8B26-5834883766D0}" presName="Name23" presStyleLbl="parChTrans1D4" presStyleIdx="1" presStyleCnt="6"/>
      <dgm:spPr/>
      <dgm:t>
        <a:bodyPr/>
        <a:lstStyle/>
        <a:p>
          <a:endParaRPr lang="zh-TW" altLang="en-US"/>
        </a:p>
      </dgm:t>
    </dgm:pt>
    <dgm:pt modelId="{EB411413-7236-4EA8-A888-9C5B5D2EE38F}" type="pres">
      <dgm:prSet presAssocID="{D5B79C6A-AF17-4C9B-9986-C1B6504BCB79}" presName="hierRoot4" presStyleCnt="0"/>
      <dgm:spPr/>
      <dgm:t>
        <a:bodyPr/>
        <a:lstStyle/>
        <a:p>
          <a:endParaRPr lang="zh-TW" altLang="en-US"/>
        </a:p>
      </dgm:t>
    </dgm:pt>
    <dgm:pt modelId="{B48B0B8B-711C-4237-B3C1-DDF2F6EAC5BC}" type="pres">
      <dgm:prSet presAssocID="{D5B79C6A-AF17-4C9B-9986-C1B6504BCB79}" presName="composite4" presStyleCnt="0"/>
      <dgm:spPr/>
      <dgm:t>
        <a:bodyPr/>
        <a:lstStyle/>
        <a:p>
          <a:endParaRPr lang="zh-TW" altLang="en-US"/>
        </a:p>
      </dgm:t>
    </dgm:pt>
    <dgm:pt modelId="{433C3805-A3BE-469E-8DA6-532FCC1F181C}" type="pres">
      <dgm:prSet presAssocID="{D5B79C6A-AF17-4C9B-9986-C1B6504BCB79}" presName="background4" presStyleLbl="node4" presStyleIdx="1" presStyleCnt="6"/>
      <dgm:spPr/>
      <dgm:t>
        <a:bodyPr/>
        <a:lstStyle/>
        <a:p>
          <a:endParaRPr lang="zh-TW" altLang="en-US"/>
        </a:p>
      </dgm:t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967A0C8-F87A-4AF4-95C8-634275DA38CB}" type="pres">
      <dgm:prSet presAssocID="{D5B79C6A-AF17-4C9B-9986-C1B6504BCB79}" presName="hierChild5" presStyleCnt="0"/>
      <dgm:spPr/>
      <dgm:t>
        <a:bodyPr/>
        <a:lstStyle/>
        <a:p>
          <a:endParaRPr lang="zh-TW" altLang="en-US"/>
        </a:p>
      </dgm:t>
    </dgm:pt>
    <dgm:pt modelId="{96166390-6B39-4EB9-A13C-41CF0F6CE88A}" type="pres">
      <dgm:prSet presAssocID="{42C0FCB8-213D-4C13-8409-18267DB5BA8B}" presName="Name17" presStyleLbl="parChTrans1D3" presStyleIdx="1" presStyleCnt="2"/>
      <dgm:spPr/>
      <dgm:t>
        <a:bodyPr/>
        <a:lstStyle/>
        <a:p>
          <a:endParaRPr lang="zh-TW" altLang="en-US"/>
        </a:p>
      </dgm:t>
    </dgm:pt>
    <dgm:pt modelId="{425640CA-6C94-46D4-A8FA-ADF50E41DDE1}" type="pres">
      <dgm:prSet presAssocID="{BF25F67F-951D-428E-A98B-03F6AF11543E}" presName="hierRoot3" presStyleCnt="0"/>
      <dgm:spPr/>
      <dgm:t>
        <a:bodyPr/>
        <a:lstStyle/>
        <a:p>
          <a:endParaRPr lang="zh-TW" altLang="en-US"/>
        </a:p>
      </dgm:t>
    </dgm:pt>
    <dgm:pt modelId="{329A1AA5-D666-4904-9038-A70B482CBBEA}" type="pres">
      <dgm:prSet presAssocID="{BF25F67F-951D-428E-A98B-03F6AF11543E}" presName="composite3" presStyleCnt="0"/>
      <dgm:spPr/>
      <dgm:t>
        <a:bodyPr/>
        <a:lstStyle/>
        <a:p>
          <a:endParaRPr lang="zh-TW" altLang="en-US"/>
        </a:p>
      </dgm:t>
    </dgm:pt>
    <dgm:pt modelId="{B24C1926-E790-471F-8492-33FFB6B24217}" type="pres">
      <dgm:prSet presAssocID="{BF25F67F-951D-428E-A98B-03F6AF11543E}" presName="background3" presStyleLbl="node3" presStyleIdx="1" presStyleCnt="2"/>
      <dgm:spPr/>
      <dgm:t>
        <a:bodyPr/>
        <a:lstStyle/>
        <a:p>
          <a:endParaRPr lang="zh-TW" altLang="en-US"/>
        </a:p>
      </dgm:t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41584DE-1121-4447-B36F-FDC57894B1E9}" type="pres">
      <dgm:prSet presAssocID="{BF25F67F-951D-428E-A98B-03F6AF11543E}" presName="hierChild4" presStyleCnt="0"/>
      <dgm:spPr/>
      <dgm:t>
        <a:bodyPr/>
        <a:lstStyle/>
        <a:p>
          <a:endParaRPr lang="zh-TW" altLang="en-US"/>
        </a:p>
      </dgm:t>
    </dgm:pt>
    <dgm:pt modelId="{E94EF79C-E2D7-4C60-ABCF-96EFB74CF496}" type="pres">
      <dgm:prSet presAssocID="{6747ED60-C40E-40F8-9C26-7E977303D339}" presName="Name23" presStyleLbl="parChTrans1D4" presStyleIdx="2" presStyleCnt="6"/>
      <dgm:spPr/>
      <dgm:t>
        <a:bodyPr/>
        <a:lstStyle/>
        <a:p>
          <a:endParaRPr lang="zh-TW" altLang="en-US"/>
        </a:p>
      </dgm:t>
    </dgm:pt>
    <dgm:pt modelId="{A3F5CA70-19B0-4FC5-B82F-A0DDB72D9B1C}" type="pres">
      <dgm:prSet presAssocID="{8F018B9D-89F3-482A-BC36-DCE41D5A72B7}" presName="hierRoot4" presStyleCnt="0"/>
      <dgm:spPr/>
      <dgm:t>
        <a:bodyPr/>
        <a:lstStyle/>
        <a:p>
          <a:endParaRPr lang="zh-TW" altLang="en-US"/>
        </a:p>
      </dgm:t>
    </dgm:pt>
    <dgm:pt modelId="{C56F287A-0D65-41DD-9F30-976D56798AC9}" type="pres">
      <dgm:prSet presAssocID="{8F018B9D-89F3-482A-BC36-DCE41D5A72B7}" presName="composite4" presStyleCnt="0"/>
      <dgm:spPr/>
      <dgm:t>
        <a:bodyPr/>
        <a:lstStyle/>
        <a:p>
          <a:endParaRPr lang="zh-TW" altLang="en-US"/>
        </a:p>
      </dgm:t>
    </dgm:pt>
    <dgm:pt modelId="{6E4247E5-07AD-48F4-A5B4-AEF4E84638DA}" type="pres">
      <dgm:prSet presAssocID="{8F018B9D-89F3-482A-BC36-DCE41D5A72B7}" presName="background4" presStyleLbl="node4" presStyleIdx="2" presStyleCnt="6"/>
      <dgm:spPr/>
      <dgm:t>
        <a:bodyPr/>
        <a:lstStyle/>
        <a:p>
          <a:endParaRPr lang="zh-TW" altLang="en-US"/>
        </a:p>
      </dgm:t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6557059-1D65-4609-A18F-279E95E2FC31}" type="pres">
      <dgm:prSet presAssocID="{8F018B9D-89F3-482A-BC36-DCE41D5A72B7}" presName="hierChild5" presStyleCnt="0"/>
      <dgm:spPr/>
      <dgm:t>
        <a:bodyPr/>
        <a:lstStyle/>
        <a:p>
          <a:endParaRPr lang="zh-TW" altLang="en-US"/>
        </a:p>
      </dgm:t>
    </dgm:pt>
    <dgm:pt modelId="{C1E214D8-CA62-45E0-81B6-FEC3ECBC614B}" type="pres">
      <dgm:prSet presAssocID="{7D121340-F3CF-46C3-8A4F-A0F76C627F6D}" presName="Name23" presStyleLbl="parChTrans1D4" presStyleIdx="3" presStyleCnt="6"/>
      <dgm:spPr/>
      <dgm:t>
        <a:bodyPr/>
        <a:lstStyle/>
        <a:p>
          <a:endParaRPr lang="zh-TW" altLang="en-US"/>
        </a:p>
      </dgm:t>
    </dgm:pt>
    <dgm:pt modelId="{183A019A-4D9E-4BE5-A5E9-9868D28E4D35}" type="pres">
      <dgm:prSet presAssocID="{707AB995-ACA6-4978-BEE4-B2D246EF9A36}" presName="hierRoot4" presStyleCnt="0"/>
      <dgm:spPr/>
      <dgm:t>
        <a:bodyPr/>
        <a:lstStyle/>
        <a:p>
          <a:endParaRPr lang="zh-TW" altLang="en-US"/>
        </a:p>
      </dgm:t>
    </dgm:pt>
    <dgm:pt modelId="{C29F0B89-E3F2-4A1D-B7C5-B8CFD467E195}" type="pres">
      <dgm:prSet presAssocID="{707AB995-ACA6-4978-BEE4-B2D246EF9A36}" presName="composite4" presStyleCnt="0"/>
      <dgm:spPr/>
      <dgm:t>
        <a:bodyPr/>
        <a:lstStyle/>
        <a:p>
          <a:endParaRPr lang="zh-TW" altLang="en-US"/>
        </a:p>
      </dgm:t>
    </dgm:pt>
    <dgm:pt modelId="{AB5666BB-4EED-4E07-A82A-845918F2BBB5}" type="pres">
      <dgm:prSet presAssocID="{707AB995-ACA6-4978-BEE4-B2D246EF9A36}" presName="background4" presStyleLbl="node4" presStyleIdx="3" presStyleCnt="6"/>
      <dgm:spPr/>
      <dgm:t>
        <a:bodyPr/>
        <a:lstStyle/>
        <a:p>
          <a:endParaRPr lang="zh-TW" altLang="en-US"/>
        </a:p>
      </dgm:t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6D8138D-7A76-4AA8-B2D9-4474D58FBFCD}" type="pres">
      <dgm:prSet presAssocID="{707AB995-ACA6-4978-BEE4-B2D246EF9A36}" presName="hierChild5" presStyleCnt="0"/>
      <dgm:spPr/>
      <dgm:t>
        <a:bodyPr/>
        <a:lstStyle/>
        <a:p>
          <a:endParaRPr lang="zh-TW" altLang="en-US"/>
        </a:p>
      </dgm:t>
    </dgm:pt>
    <dgm:pt modelId="{65A1E19B-C4C4-49BE-81B8-5EB2824FA713}" type="pres">
      <dgm:prSet presAssocID="{7BBFBEC1-4A17-475D-BB56-AF34ECAE62DD}" presName="Name23" presStyleLbl="parChTrans1D4" presStyleIdx="4" presStyleCnt="6"/>
      <dgm:spPr/>
      <dgm:t>
        <a:bodyPr/>
        <a:lstStyle/>
        <a:p>
          <a:endParaRPr lang="zh-TW" altLang="en-US"/>
        </a:p>
      </dgm:t>
    </dgm:pt>
    <dgm:pt modelId="{94D0104C-F4E8-43E2-97A9-7472002DE697}" type="pres">
      <dgm:prSet presAssocID="{1DB5D79D-41B8-498D-A4AD-AE2FE0786DC4}" presName="hierRoot4" presStyleCnt="0"/>
      <dgm:spPr/>
      <dgm:t>
        <a:bodyPr/>
        <a:lstStyle/>
        <a:p>
          <a:endParaRPr lang="zh-TW" altLang="en-US"/>
        </a:p>
      </dgm:t>
    </dgm:pt>
    <dgm:pt modelId="{8D97B086-F929-4476-AB39-AFB67D117D25}" type="pres">
      <dgm:prSet presAssocID="{1DB5D79D-41B8-498D-A4AD-AE2FE0786DC4}" presName="composite4" presStyleCnt="0"/>
      <dgm:spPr/>
      <dgm:t>
        <a:bodyPr/>
        <a:lstStyle/>
        <a:p>
          <a:endParaRPr lang="zh-TW" altLang="en-US"/>
        </a:p>
      </dgm:t>
    </dgm:pt>
    <dgm:pt modelId="{7951C434-9E8B-4FFB-8631-D562F5F726CF}" type="pres">
      <dgm:prSet presAssocID="{1DB5D79D-41B8-498D-A4AD-AE2FE0786DC4}" presName="background4" presStyleLbl="node4" presStyleIdx="4" presStyleCnt="6"/>
      <dgm:spPr/>
      <dgm:t>
        <a:bodyPr/>
        <a:lstStyle/>
        <a:p>
          <a:endParaRPr lang="zh-TW" altLang="en-US"/>
        </a:p>
      </dgm:t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582A678-C343-4660-B28E-2EE3EC71442D}" type="pres">
      <dgm:prSet presAssocID="{1DB5D79D-41B8-498D-A4AD-AE2FE0786DC4}" presName="hierChild5" presStyleCnt="0"/>
      <dgm:spPr/>
      <dgm:t>
        <a:bodyPr/>
        <a:lstStyle/>
        <a:p>
          <a:endParaRPr lang="zh-TW" altLang="en-US"/>
        </a:p>
      </dgm:t>
    </dgm:pt>
    <dgm:pt modelId="{F5303B23-F5A3-4288-9A24-47C9A524E523}" type="pres">
      <dgm:prSet presAssocID="{954B1CA2-FD61-4C1B-963C-A6855E12AA88}" presName="Name23" presStyleLbl="parChTrans1D4" presStyleIdx="5" presStyleCnt="6"/>
      <dgm:spPr/>
      <dgm:t>
        <a:bodyPr/>
        <a:lstStyle/>
        <a:p>
          <a:endParaRPr lang="zh-TW" altLang="en-US"/>
        </a:p>
      </dgm:t>
    </dgm:pt>
    <dgm:pt modelId="{8CF38513-38E7-4984-83A3-3EA96F41011E}" type="pres">
      <dgm:prSet presAssocID="{E97FFAB1-A8EB-4313-9CE2-E2282353097E}" presName="hierRoot4" presStyleCnt="0"/>
      <dgm:spPr/>
      <dgm:t>
        <a:bodyPr/>
        <a:lstStyle/>
        <a:p>
          <a:endParaRPr lang="zh-TW" altLang="en-US"/>
        </a:p>
      </dgm:t>
    </dgm:pt>
    <dgm:pt modelId="{36CFE766-37F7-4298-B0F1-14BA7726F9BD}" type="pres">
      <dgm:prSet presAssocID="{E97FFAB1-A8EB-4313-9CE2-E2282353097E}" presName="composite4" presStyleCnt="0"/>
      <dgm:spPr/>
      <dgm:t>
        <a:bodyPr/>
        <a:lstStyle/>
        <a:p>
          <a:endParaRPr lang="zh-TW" altLang="en-US"/>
        </a:p>
      </dgm:t>
    </dgm:pt>
    <dgm:pt modelId="{FF79E873-1F32-4F94-9924-8AD56A5BC879}" type="pres">
      <dgm:prSet presAssocID="{E97FFAB1-A8EB-4313-9CE2-E2282353097E}" presName="background4" presStyleLbl="node4" presStyleIdx="5" presStyleCnt="6"/>
      <dgm:spPr/>
      <dgm:t>
        <a:bodyPr/>
        <a:lstStyle/>
        <a:p>
          <a:endParaRPr lang="zh-TW" altLang="en-US"/>
        </a:p>
      </dgm:t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2AC009-4041-45E4-8D4C-60685A42F182}" type="pres">
      <dgm:prSet presAssocID="{E97FFAB1-A8EB-4313-9CE2-E2282353097E}" presName="hierChild5" presStyleCnt="0"/>
      <dgm:spPr/>
      <dgm:t>
        <a:bodyPr/>
        <a:lstStyle/>
        <a:p>
          <a:endParaRPr lang="zh-TW" altLang="en-US"/>
        </a:p>
      </dgm:t>
    </dgm:pt>
  </dgm:ptLst>
  <dgm:cxnLst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62607"/>
        <a:ext cx="1459777" cy="6743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Html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37330" y="1143009"/>
        <a:ext cx="1459777" cy="478447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Head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2071705"/>
        <a:ext cx="1532575" cy="609700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Title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071833"/>
        <a:ext cx="1532575" cy="451587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標題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96070" y="3929088"/>
        <a:ext cx="1532575" cy="423248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body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2071705"/>
        <a:ext cx="1532575" cy="562540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05792" y="3000392"/>
        <a:ext cx="1532575" cy="466661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3857656"/>
        <a:ext cx="1532575" cy="33492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微軟正黑體" pitchFamily="34" charset="-120"/>
              <a:ea typeface="微軟正黑體" pitchFamily="34" charset="-120"/>
            </a:rPr>
            <a:t>雅虎首頁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69218" y="4572028"/>
        <a:ext cx="1532575" cy="448862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 smtClean="0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 smtClean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42366" y="3857656"/>
        <a:ext cx="1532575" cy="343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2014/10/6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2014/10/6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</a:t>
              </a:r>
              <a:r>
                <a:rPr kumimoji="0" lang="en-US" altLang="zh-TW" dirty="0" smtClean="0">
                  <a:latin typeface="+mn-lt"/>
                  <a:ea typeface="+mn-ea"/>
                </a:rPr>
                <a:t> @   IM.NTU</a:t>
              </a:r>
              <a:endParaRPr kumimoji="0" lang="en-US" altLang="zh-TW" dirty="0">
                <a:latin typeface="+mn-lt"/>
                <a:ea typeface="+mn-ea"/>
              </a:endParaRP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1BC6-AD34-4ACD-9BB0-27C4799C9508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49686-53E2-4DAD-B954-2F86AEA1F138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21875-C4B4-4E8E-AA21-E96A01149AD3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2D80-192B-417B-97F4-9808D949289E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F1CBD-36DD-4286-A4DD-072A0DAC935A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EA1D6-5ED1-4527-BCC4-22A09B6BE552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3F1D-8E5D-4DC3-A470-CC43AE34F31F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A60E2-0F7A-469C-9393-83C6CE8F5FA3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0D49B-932F-49D1-9D2A-1B6E2D141D12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3F063-6DA7-44EA-B64C-06036408E5F9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7591-3D8F-47AF-B6B3-049BA655C21F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45DB-AC7A-49F8-A30D-CCA935A5E90D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9A483-66CF-440D-8EF0-2F77DE8C510F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C84E-FF8D-4AF9-9451-BE6DB96D9E9C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91255B31-60A9-4184-B808-AA12CA6CFCE9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zh-TW" altLang="en-US" smtClean="0"/>
              <a:t>網站程式教學</a:t>
            </a: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140.112.107.227/xyz/abc.php" TargetMode="External"/><Relationship Id="rId2" Type="http://schemas.openxmlformats.org/officeDocument/2006/relationships/hyperlink" Target="http://140.112.107.247/example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ocalhost/example.php" TargetMode="External"/><Relationship Id="rId4" Type="http://schemas.openxmlformats.org/officeDocument/2006/relationships/hyperlink" Target="http://travel21.net/example.ph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jquery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 smtClean="0"/>
              <a:t>網 站 程 式 教 學</a:t>
            </a:r>
            <a:endParaRPr lang="en-US" altLang="zh-TW" sz="44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講者</a:t>
            </a:r>
            <a:r>
              <a:rPr lang="en-US" altLang="zh-TW" dirty="0" smtClean="0"/>
              <a:t>: </a:t>
            </a:r>
            <a:r>
              <a:rPr lang="zh-TW" altLang="en-US" dirty="0" smtClean="0"/>
              <a:t>戴智斌</a:t>
            </a:r>
            <a:endParaRPr lang="en-US" altLang="zh-TW" dirty="0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509C6-47F1-47F5-953C-4035102975A0}" type="datetime1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2014/10/6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9F2C87-D9A8-4EFA-B0E5-F9C7A38CB192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網站程式與架構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9B353-21CA-4679-9CEE-54583751B11D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網站架構：客戶端與伺服端架構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943622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4086762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49484-C988-4AAC-8DC0-301A6B90469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網站開發環境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架設</a:t>
            </a:r>
            <a:r>
              <a:rPr lang="en-US" altLang="zh-TW" dirty="0" smtClean="0"/>
              <a:t>Apache</a:t>
            </a:r>
            <a:r>
              <a:rPr lang="zh-TW" altLang="en-US" dirty="0" smtClean="0"/>
              <a:t>與</a:t>
            </a:r>
            <a:r>
              <a:rPr lang="en-US" altLang="zh-TW" dirty="0" err="1" smtClean="0"/>
              <a:t>MySQL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下載</a:t>
            </a:r>
            <a:r>
              <a:rPr lang="en-US" altLang="zh-TW" dirty="0" err="1" smtClean="0"/>
              <a:t>AppServ</a:t>
            </a:r>
            <a:r>
              <a:rPr lang="zh-TW" altLang="en-US" dirty="0" smtClean="0"/>
              <a:t> 在伺服端電腦執行安裝即可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資料庫編碼選用</a:t>
            </a:r>
            <a:r>
              <a:rPr lang="en-US" altLang="zh-TW" dirty="0" smtClean="0"/>
              <a:t>UTF-8</a:t>
            </a:r>
          </a:p>
          <a:p>
            <a:pPr lvl="1"/>
            <a:r>
              <a:rPr lang="zh-TW" altLang="en-US" dirty="0" smtClean="0"/>
              <a:t>設定</a:t>
            </a:r>
            <a:r>
              <a:rPr lang="en-US" altLang="zh-TW" dirty="0" err="1" smtClean="0"/>
              <a:t>InnoDB</a:t>
            </a:r>
            <a:endParaRPr lang="en-US" altLang="zh-TW" dirty="0" smtClean="0"/>
          </a:p>
          <a:p>
            <a:r>
              <a:rPr lang="zh-TW" altLang="en-US" dirty="0" smtClean="0"/>
              <a:t>用任何文字編輯器皆可開發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最簡單是使用記事本或</a:t>
            </a:r>
            <a:r>
              <a:rPr lang="en-US" altLang="zh-TW" dirty="0" err="1" smtClean="0"/>
              <a:t>wordpad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建議使用</a:t>
            </a:r>
            <a:r>
              <a:rPr lang="en-US" altLang="zh-TW" dirty="0" smtClean="0"/>
              <a:t>Notepad ++ (</a:t>
            </a:r>
            <a:r>
              <a:rPr lang="zh-TW" altLang="en-US" dirty="0" smtClean="0"/>
              <a:t>追變數源頭很好用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D09EA2-9494-421F-AFAF-FA1218F194B5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網站執行環境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如何存檔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程式副檔名儲存為 </a:t>
            </a:r>
            <a:r>
              <a:rPr lang="en-US" altLang="zh-TW" b="1" dirty="0" smtClean="0"/>
              <a:t>.</a:t>
            </a:r>
            <a:r>
              <a:rPr lang="en-US" altLang="zh-TW" b="1" dirty="0" err="1" smtClean="0"/>
              <a:t>php</a:t>
            </a:r>
            <a:endParaRPr lang="en-US" altLang="zh-TW" sz="3000" b="1" dirty="0" smtClean="0"/>
          </a:p>
          <a:p>
            <a:pPr lvl="1"/>
            <a:r>
              <a:rPr lang="zh-TW" altLang="en-US" sz="2400" dirty="0" smtClean="0"/>
              <a:t>伺服器</a:t>
            </a:r>
            <a:r>
              <a:rPr lang="en-US" altLang="zh-TW" sz="2600" dirty="0" smtClean="0"/>
              <a:t>C:/AppServ/www</a:t>
            </a:r>
            <a:r>
              <a:rPr lang="zh-TW" altLang="en-US" dirty="0" smtClean="0"/>
              <a:t>資料夾為</a:t>
            </a:r>
            <a:r>
              <a:rPr lang="zh-TW" altLang="en-US" b="1" dirty="0" smtClean="0"/>
              <a:t>網站根目錄</a:t>
            </a:r>
            <a:endParaRPr lang="en-US" altLang="zh-TW" b="1" dirty="0" smtClean="0"/>
          </a:p>
          <a:p>
            <a:r>
              <a:rPr lang="zh-TW" altLang="en-US" dirty="0" smtClean="0"/>
              <a:t>如何執行</a:t>
            </a:r>
            <a:endParaRPr lang="en-US" altLang="zh-TW" dirty="0" smtClean="0">
              <a:hlinkClick r:id="rId2"/>
            </a:endParaRPr>
          </a:p>
          <a:p>
            <a:pPr lvl="1"/>
            <a:r>
              <a:rPr lang="en-US" altLang="zh-TW" dirty="0" smtClean="0">
                <a:hlinkClick r:id="rId2"/>
              </a:rPr>
              <a:t>http://140.112.117.227/abc.php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3"/>
              </a:rPr>
              <a:t>http://140.112.107.227/xyz/abc.php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4"/>
              </a:rPr>
              <a:t>http://travel21.net/example.php</a:t>
            </a:r>
            <a:endParaRPr lang="en-US" altLang="zh-TW" dirty="0" smtClean="0"/>
          </a:p>
          <a:p>
            <a:pPr lvl="1"/>
            <a:r>
              <a:rPr lang="en-US" altLang="zh-TW" dirty="0" smtClean="0">
                <a:hlinkClick r:id="rId5"/>
              </a:rPr>
              <a:t>http://localhost/example.php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D45530-DAC6-476B-B725-A5398582E47E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HTML</a:t>
            </a:r>
            <a:r>
              <a:rPr lang="en-US" altLang="zh-TW" dirty="0" err="1" smtClean="0"/>
              <a:t>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8C1390-3295-4BF9-A9B2-E4276DF029EA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342902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2000" b="1" dirty="0" smtClean="0"/>
          </a:p>
          <a:p>
            <a:pPr>
              <a:buNone/>
            </a:pPr>
            <a:r>
              <a:rPr lang="en-US" altLang="zh-TW" sz="2000" dirty="0" smtClean="0"/>
              <a:t>&lt;html&gt;</a:t>
            </a:r>
          </a:p>
          <a:p>
            <a:pPr>
              <a:buNone/>
            </a:pPr>
            <a:r>
              <a:rPr lang="en-US" altLang="zh-TW" sz="2000" dirty="0" smtClean="0"/>
              <a:t>    &lt;head&gt;</a:t>
            </a:r>
          </a:p>
          <a:p>
            <a:pPr>
              <a:buNone/>
            </a:pPr>
            <a:r>
              <a:rPr lang="en-US" altLang="zh-TW" sz="2000" dirty="0" smtClean="0"/>
              <a:t>          &lt;title&gt;</a:t>
            </a:r>
            <a:r>
              <a:rPr lang="zh-TW" altLang="en-US" sz="2000" dirty="0" smtClean="0"/>
              <a:t>網頁名稱</a:t>
            </a:r>
            <a:r>
              <a:rPr lang="en-US" altLang="zh-TW" sz="2000" dirty="0" smtClean="0"/>
              <a:t>&lt;/title&gt;</a:t>
            </a:r>
          </a:p>
          <a:p>
            <a:pPr>
              <a:buNone/>
            </a:pPr>
            <a:r>
              <a:rPr lang="en-US" altLang="zh-TW" sz="2000" dirty="0" smtClean="0"/>
              <a:t>    &lt;/head&gt;</a:t>
            </a:r>
          </a:p>
          <a:p>
            <a:pPr>
              <a:buNone/>
            </a:pPr>
            <a:r>
              <a:rPr lang="en-US" altLang="zh-TW" sz="2000" dirty="0" smtClean="0"/>
              <a:t>    &lt;body&gt;</a:t>
            </a:r>
          </a:p>
          <a:p>
            <a:pPr>
              <a:buNone/>
            </a:pPr>
            <a:r>
              <a:rPr lang="en-US" altLang="zh-TW" sz="2000" dirty="0" smtClean="0"/>
              <a:t>          </a:t>
            </a:r>
            <a:r>
              <a:rPr lang="zh-TW" altLang="en-US" sz="2000" dirty="0" smtClean="0"/>
              <a:t>網頁內容</a:t>
            </a:r>
            <a:endParaRPr lang="en-US" altLang="zh-TW" sz="2000" dirty="0" smtClean="0"/>
          </a:p>
          <a:p>
            <a:pPr>
              <a:buNone/>
            </a:pPr>
            <a:r>
              <a:rPr lang="en-US" altLang="zh-TW" sz="2000" dirty="0" smtClean="0"/>
              <a:t>    &lt;/body&gt;</a:t>
            </a:r>
          </a:p>
          <a:p>
            <a:pPr>
              <a:buNone/>
            </a:pPr>
            <a:r>
              <a:rPr lang="en-US" altLang="zh-TW" sz="2000" dirty="0" smtClean="0"/>
              <a:t>&lt;/html&gt; </a:t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3857620" y="1504125"/>
            <a:ext cx="5214974" cy="4925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我是區塊</a:t>
            </a:r>
            <a:r>
              <a:rPr lang="en-US" altLang="zh-TW" sz="2000" dirty="0" smtClean="0"/>
              <a:t>&lt;/div&gt;</a:t>
            </a:r>
          </a:p>
          <a:p>
            <a:endParaRPr lang="en-US" altLang="zh-TW" sz="2000" dirty="0" smtClean="0"/>
          </a:p>
          <a:p>
            <a:r>
              <a:rPr lang="en-US" altLang="zh-TW" sz="2000" dirty="0" smtClean="0"/>
              <a:t>&lt;div&gt;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區塊一</a:t>
            </a:r>
            <a:r>
              <a:rPr lang="en-US" altLang="zh-TW" sz="2000" dirty="0" smtClean="0"/>
              <a:t>&lt;/div&gt;</a:t>
            </a:r>
          </a:p>
          <a:p>
            <a:r>
              <a:rPr lang="zh-TW" altLang="en-US" sz="2000" dirty="0" smtClean="0"/>
              <a:t>    </a:t>
            </a:r>
            <a:r>
              <a:rPr lang="en-US" altLang="zh-TW" sz="2000" dirty="0" smtClean="0"/>
              <a:t>&lt;div&gt;</a:t>
            </a:r>
            <a:r>
              <a:rPr lang="zh-TW" altLang="en-US" sz="2000" dirty="0" smtClean="0"/>
              <a:t>區塊二</a:t>
            </a:r>
            <a:r>
              <a:rPr lang="en-US" altLang="zh-TW" sz="2000" dirty="0" smtClean="0"/>
              <a:t>&lt;/div&gt;</a:t>
            </a:r>
          </a:p>
          <a:p>
            <a:r>
              <a:rPr lang="en-US" altLang="zh-TW" sz="2000" dirty="0" smtClean="0"/>
              <a:t>&lt;/div&gt;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結構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857620" y="1142984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DIV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區塊 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極重要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1153D3-DBA4-4CA1-80C4-5A3D9BF915E9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超連結</a:t>
            </a:r>
            <a:endParaRPr lang="pt-BR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pt-BR" sz="1600" dirty="0" smtClean="0"/>
              <a:t>&lt;a href="http://www.pcnet.idv.tw/"&gt;link&lt;/a&gt;</a:t>
            </a:r>
          </a:p>
          <a:p>
            <a:endParaRPr lang="pt-BR" sz="1600" dirty="0" smtClean="0"/>
          </a:p>
          <a:p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圖片</a:t>
            </a:r>
            <a:endParaRPr lang="en-US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sz="1600" dirty="0" smtClean="0"/>
              <a:t>&lt;</a:t>
            </a:r>
            <a:r>
              <a:rPr lang="en-US" sz="1600" dirty="0" err="1" smtClean="0"/>
              <a:t>img</a:t>
            </a:r>
            <a:r>
              <a:rPr lang="en-US" sz="1600" dirty="0" smtClean="0"/>
              <a:t> </a:t>
            </a:r>
            <a:r>
              <a:rPr lang="en-US" sz="1600" dirty="0" err="1" smtClean="0"/>
              <a:t>src</a:t>
            </a:r>
            <a:r>
              <a:rPr lang="en-US" sz="1600" dirty="0" smtClean="0"/>
              <a:t>=“/example.jpg” alt=“</a:t>
            </a:r>
            <a:r>
              <a:rPr lang="zh-TW" altLang="en-US" sz="1600" dirty="0" smtClean="0"/>
              <a:t>我是標籤</a:t>
            </a:r>
            <a:r>
              <a:rPr lang="en-US" altLang="zh-TW" sz="1600" dirty="0" smtClean="0"/>
              <a:t>" /&gt;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常用語法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57200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第一列第二欄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57200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302CE4-659D-4096-86C1-1B2C9C126E76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en-US" sz="1600" dirty="0" smtClean="0"/>
              <a:t>&lt;table border=“</a:t>
            </a:r>
            <a:r>
              <a:rPr lang="en-US" altLang="zh-TW" sz="1600" dirty="0" smtClean="0"/>
              <a:t>1</a:t>
            </a:r>
            <a:r>
              <a:rPr lang="en-US" sz="1600" dirty="0" smtClean="0"/>
              <a:t>”&gt;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altLang="zh-TW" sz="1600" dirty="0" smtClean="0"/>
              <a:t>&gt;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</a:t>
            </a:r>
            <a:r>
              <a:rPr lang="zh-TW" altLang="en-US" sz="1600" dirty="0" smtClean="0"/>
              <a:t> </a:t>
            </a:r>
            <a:r>
              <a:rPr lang="en-US" altLang="zh-TW" sz="1600" dirty="0" err="1" smtClean="0"/>
              <a:t>colspan</a:t>
            </a:r>
            <a:r>
              <a:rPr lang="en-US" altLang="zh-TW" sz="1600" dirty="0" smtClean="0"/>
              <a:t>=“2”</a:t>
            </a:r>
            <a:r>
              <a:rPr lang="en-US" sz="1600" dirty="0" smtClean="0"/>
              <a:t>&gt;</a:t>
            </a:r>
            <a:r>
              <a:rPr lang="zh-TW" altLang="en-US" sz="1600" dirty="0" smtClean="0"/>
              <a:t>第一列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跨兩欄</a:t>
            </a:r>
            <a:r>
              <a:rPr lang="en-US" altLang="zh-TW" sz="1600" dirty="0" smtClean="0"/>
              <a:t>)&lt;/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第二列第一欄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   </a:t>
            </a:r>
            <a:r>
              <a:rPr lang="zh-TW" altLang="en-US" sz="1600" dirty="0" smtClean="0"/>
              <a:t>  </a:t>
            </a:r>
            <a:r>
              <a:rPr lang="en-US" sz="1600" dirty="0" smtClean="0"/>
              <a:t>&lt;td&gt;</a:t>
            </a:r>
            <a:r>
              <a:rPr lang="zh-TW" altLang="en-US" sz="1600" dirty="0" smtClean="0"/>
              <a:t>第二列第二欄</a:t>
            </a:r>
            <a:r>
              <a:rPr lang="en-US" altLang="zh-TW" sz="1600" dirty="0" smtClean="0"/>
              <a:t>&lt;/</a:t>
            </a:r>
            <a:r>
              <a:rPr lang="en-US" sz="1600" dirty="0" smtClean="0"/>
              <a:t>td&gt;</a:t>
            </a:r>
            <a:br>
              <a:rPr lang="en-US" sz="1600" dirty="0" smtClean="0"/>
            </a:br>
            <a:r>
              <a:rPr lang="en-US" sz="1600" dirty="0" smtClean="0"/>
              <a:t>     &lt;/</a:t>
            </a:r>
            <a:r>
              <a:rPr lang="en-US" sz="1600" dirty="0" err="1" smtClean="0"/>
              <a:t>tr</a:t>
            </a:r>
            <a:r>
              <a:rPr lang="en-US" sz="1600" dirty="0" smtClean="0"/>
              <a:t>&gt;</a:t>
            </a:r>
          </a:p>
          <a:p>
            <a:pPr>
              <a:buNone/>
            </a:pPr>
            <a:r>
              <a:rPr lang="en-US" sz="1600" dirty="0" smtClean="0"/>
              <a:t>&lt;/table&gt;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進階表格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請輸入自己的名字：</a:t>
            </a:r>
            <a:endParaRPr lang="en-US" altLang="zh-TW" sz="1600" dirty="0" smtClean="0"/>
          </a:p>
          <a:p>
            <a:pPr>
              <a:buNone/>
            </a:pPr>
            <a:r>
              <a:rPr lang="en-US" altLang="zh-TW" sz="1600" dirty="0" smtClean="0"/>
              <a:t>&lt;form action=“next_page.php" method="GET"&gt;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type=text name="name" size=30&gt;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type=submit value="</a:t>
            </a:r>
            <a:r>
              <a:rPr lang="zh-TW" altLang="en-US" sz="1600" dirty="0" smtClean="0"/>
              <a:t>確定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&lt;input type=reset value="</a:t>
            </a:r>
            <a:r>
              <a:rPr lang="zh-TW" altLang="en-US" sz="1600" dirty="0" smtClean="0"/>
              <a:t>重設</a:t>
            </a:r>
            <a:r>
              <a:rPr lang="en-US" altLang="zh-TW" sz="1600" dirty="0" smtClean="0"/>
              <a:t>"&gt;</a:t>
            </a:r>
          </a:p>
          <a:p>
            <a:pPr>
              <a:buNone/>
            </a:pPr>
            <a:r>
              <a:rPr lang="en-US" altLang="zh-TW" sz="1600" dirty="0" smtClean="0"/>
              <a:t>&lt;/form&gt;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endParaRPr lang="en-US" altLang="zh-TW" sz="20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表單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985A91-62B2-489F-B1A5-A9BC2D916C69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HTML</a:t>
            </a:r>
            <a:r>
              <a:rPr lang="zh-TW" altLang="en-US" dirty="0" smtClean="0"/>
              <a:t>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8858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pPr>
              <a:buNone/>
            </a:pPr>
            <a:r>
              <a:rPr lang="zh-TW" altLang="en-US" sz="1600" dirty="0" smtClean="0"/>
              <a:t>文字輸入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&lt;input type="text" name="</a:t>
            </a:r>
            <a:r>
              <a:rPr lang="en-US" sz="1600" dirty="0" err="1" smtClean="0"/>
              <a:t>firstname</a:t>
            </a:r>
            <a:r>
              <a:rPr lang="en-US" sz="1600" dirty="0" smtClean="0"/>
              <a:t>" /&gt;</a:t>
            </a:r>
            <a:br>
              <a:rPr lang="en-US" sz="1600" dirty="0" smtClean="0"/>
            </a:br>
            <a:r>
              <a:rPr lang="en-US" sz="1600" dirty="0" smtClean="0"/>
              <a:t> </a:t>
            </a:r>
          </a:p>
          <a:p>
            <a:pPr>
              <a:buNone/>
            </a:pPr>
            <a:r>
              <a:rPr lang="zh-TW" altLang="en-US" sz="1600" dirty="0" smtClean="0"/>
              <a:t>單選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&lt;input type=“radio” name=“sex” value=“male” /&gt; Male</a:t>
            </a:r>
            <a:br>
              <a:rPr lang="en-US" sz="1600" dirty="0" smtClean="0"/>
            </a:br>
            <a:r>
              <a:rPr lang="en-US" sz="1600" dirty="0" smtClean="0"/>
              <a:t>&lt;input type=“radio” name=“sex” value=“female” /&gt; Female</a:t>
            </a:r>
            <a:br>
              <a:rPr lang="en-US" sz="1600" dirty="0" smtClean="0"/>
            </a:br>
            <a:r>
              <a:rPr lang="en-US" sz="1600" dirty="0" smtClean="0"/>
              <a:t>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1600" dirty="0" smtClean="0"/>
              <a:t>多選</a:t>
            </a:r>
            <a:r>
              <a:rPr lang="en-US" altLang="zh-TW" sz="1600" dirty="0" smtClean="0"/>
              <a:t>(check box)</a:t>
            </a:r>
          </a:p>
          <a:p>
            <a:pPr>
              <a:buNone/>
            </a:pPr>
            <a:r>
              <a:rPr lang="en-US" altLang="zh-TW" sz="1600" dirty="0" smtClean="0"/>
              <a:t>Soccer: &lt;input type="checkbox" name=“soccer"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Football: &lt;input type="checkbox" name=“football"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Baseball: &lt;input type="checkbox" name=“baseball" value=“yes"  /&gt;&lt;</a:t>
            </a:r>
            <a:r>
              <a:rPr lang="en-US" altLang="zh-TW" sz="1600" dirty="0" err="1" smtClean="0"/>
              <a:t>br</a:t>
            </a:r>
            <a:r>
              <a:rPr lang="en-US" altLang="zh-TW" sz="1600" dirty="0" smtClean="0"/>
              <a:t> /&gt;</a:t>
            </a:r>
          </a:p>
          <a:p>
            <a:pPr>
              <a:buNone/>
            </a:pPr>
            <a:r>
              <a:rPr lang="en-US" altLang="zh-TW" sz="1600" dirty="0" smtClean="0"/>
              <a:t>Basketball: &lt;input type="checkbox" name=“basketball" value=“yes"  /&gt;</a:t>
            </a:r>
          </a:p>
          <a:p>
            <a:pPr>
              <a:buNone/>
            </a:pPr>
            <a:endParaRPr lang="en-US" altLang="zh-TW" sz="1600" dirty="0" smtClean="0"/>
          </a:p>
          <a:p>
            <a:pPr>
              <a:buNone/>
            </a:pPr>
            <a:r>
              <a:rPr lang="zh-TW" altLang="en-US" sz="1600" dirty="0" smtClean="0"/>
              <a:t>下拉選單</a:t>
            </a:r>
            <a:endParaRPr lang="en-US" altLang="zh-TW" sz="1600" dirty="0" smtClean="0"/>
          </a:p>
          <a:p>
            <a:pPr>
              <a:buNone/>
            </a:pPr>
            <a:r>
              <a:rPr lang="en-US" sz="1600" dirty="0" smtClean="0"/>
              <a:t>&lt;select</a:t>
            </a:r>
            <a:r>
              <a:rPr lang="zh-TW" altLang="en-US" sz="1600" dirty="0" smtClean="0"/>
              <a:t> </a:t>
            </a:r>
            <a:r>
              <a:rPr lang="en-US" sz="1600" dirty="0" smtClean="0"/>
              <a:t>name="degree"&gt; </a:t>
            </a:r>
          </a:p>
          <a:p>
            <a:pPr>
              <a:buNone/>
            </a:pPr>
            <a:r>
              <a:rPr lang="zh-TW" altLang="en-US" sz="1600" dirty="0" smtClean="0"/>
              <a:t>    </a:t>
            </a:r>
            <a:r>
              <a:rPr lang="en-US" sz="1600" dirty="0" smtClean="0"/>
              <a:t>&lt;option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value=“1”</a:t>
            </a:r>
            <a:r>
              <a:rPr lang="en-US" sz="1600" dirty="0" smtClean="0"/>
              <a:t>&gt;Choose One&lt;/option&gt; </a:t>
            </a:r>
          </a:p>
          <a:p>
            <a:pPr>
              <a:buNone/>
            </a:pPr>
            <a:r>
              <a:rPr lang="en-US" sz="1600" dirty="0" smtClean="0"/>
              <a:t>    &lt;option value=“2”&gt;Some High School&lt;/option&gt; </a:t>
            </a:r>
          </a:p>
          <a:p>
            <a:pPr>
              <a:buNone/>
            </a:pPr>
            <a:r>
              <a:rPr lang="en-US" sz="1600" dirty="0" smtClean="0"/>
              <a:t>&lt;/select&gt;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HTML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input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3EB9F-9951-42A5-8F64-31A76EAA056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</a:t>
            </a:r>
            <a:r>
              <a:rPr lang="zh-TW" altLang="en-US" dirty="0" smtClean="0"/>
              <a:t>：</a:t>
            </a:r>
            <a:r>
              <a:rPr lang="en-US" altLang="zh-TW" dirty="0" err="1" smtClean="0"/>
              <a:t>HTML+</a:t>
            </a:r>
            <a:r>
              <a:rPr lang="en-US" altLang="zh-TW" dirty="0" err="1" smtClean="0">
                <a:solidFill>
                  <a:srgbClr val="FF0000"/>
                </a:solidFill>
              </a:rPr>
              <a:t>CSS</a:t>
            </a:r>
            <a:r>
              <a:rPr lang="en-US" altLang="zh-TW" dirty="0" err="1" smtClean="0"/>
              <a:t>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8222C1-885B-4A2D-83FA-CCB7DFA22B42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dirty="0" smtClean="0"/>
              <a:t>直接在</a:t>
            </a:r>
            <a:r>
              <a:rPr lang="en-US" altLang="zh-TW" dirty="0" smtClean="0"/>
              <a:t>HTML</a:t>
            </a:r>
            <a:r>
              <a:rPr lang="zh-TW" altLang="en-US" dirty="0" smtClean="0"/>
              <a:t>標籤中寫</a:t>
            </a:r>
            <a:r>
              <a:rPr lang="en-US" altLang="zh-TW" dirty="0" smtClean="0"/>
              <a:t>CSS</a:t>
            </a:r>
          </a:p>
          <a:p>
            <a:endParaRPr lang="en-US" altLang="zh-TW" dirty="0" smtClean="0"/>
          </a:p>
          <a:p>
            <a:r>
              <a:rPr lang="en-US" altLang="zh-TW" sz="1600" dirty="0" smtClean="0"/>
              <a:t>&lt;div id=“</a:t>
            </a:r>
            <a:r>
              <a:rPr lang="en-US" altLang="zh-TW" sz="1600" dirty="0" err="1" smtClean="0"/>
              <a:t>a_block</a:t>
            </a:r>
            <a:r>
              <a:rPr lang="en-US" altLang="zh-TW" sz="1600" dirty="0" smtClean="0"/>
              <a:t>" </a:t>
            </a:r>
          </a:p>
          <a:p>
            <a:r>
              <a:rPr lang="zh-TW" altLang="en-US" sz="1600" dirty="0" smtClean="0"/>
              <a:t>       </a:t>
            </a:r>
            <a:r>
              <a:rPr lang="en-US" altLang="zh-TW" sz="1600" dirty="0" smtClean="0"/>
              <a:t>style="width:310px;height:480px"&gt; </a:t>
            </a:r>
            <a:br>
              <a:rPr lang="en-US" altLang="zh-TW" sz="1600" dirty="0" smtClean="0"/>
            </a:b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寫在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r>
              <a:rPr lang="en-US" altLang="zh-TW" sz="1600" dirty="0" smtClean="0"/>
              <a:t>&lt;style&gt;	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#</a:t>
            </a:r>
            <a:r>
              <a:rPr lang="en-US" altLang="zh-TW" sz="1600" dirty="0" err="1" smtClean="0"/>
              <a:t>id_name</a:t>
            </a:r>
            <a:r>
              <a:rPr lang="en-US" altLang="zh-TW" sz="1600" dirty="0" smtClean="0"/>
              <a:t>{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width:960px;</a:t>
            </a:r>
          </a:p>
          <a:p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height:30px;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}</a:t>
            </a:r>
          </a:p>
          <a:p>
            <a:r>
              <a:rPr lang="zh-TW" altLang="en-US" sz="1600" dirty="0" smtClean="0"/>
              <a:t>    </a:t>
            </a:r>
            <a:r>
              <a:rPr lang="en-US" altLang="zh-TW" sz="1600" dirty="0" smtClean="0"/>
              <a:t>.</a:t>
            </a:r>
            <a:r>
              <a:rPr lang="en-US" altLang="zh-TW" sz="1600" dirty="0" err="1" smtClean="0"/>
              <a:t>class_name</a:t>
            </a:r>
            <a:r>
              <a:rPr lang="en-US" altLang="zh-TW" sz="1600" dirty="0" smtClean="0"/>
              <a:t>{</a:t>
            </a:r>
          </a:p>
          <a:p>
            <a:r>
              <a:rPr lang="en-US" altLang="zh-TW" sz="1600" dirty="0" smtClean="0"/>
              <a:t>        width:960px;</a:t>
            </a:r>
          </a:p>
          <a:p>
            <a:r>
              <a:rPr lang="en-US" altLang="zh-TW" sz="1600" dirty="0" smtClean="0"/>
              <a:t>        height:490px;</a:t>
            </a:r>
          </a:p>
          <a:p>
            <a:r>
              <a:rPr lang="en-US" altLang="zh-TW" sz="1600" dirty="0" smtClean="0"/>
              <a:t>    }</a:t>
            </a:r>
          </a:p>
          <a:p>
            <a:r>
              <a:rPr lang="en-US" altLang="zh-TW" sz="1600" dirty="0" smtClean="0"/>
              <a:t>&lt;/style&gt;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D0EE9-A76B-4901-9BA6-1501756363D7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</a:t>
            </a:r>
            <a:r>
              <a:rPr lang="zh-TW" altLang="en-US" dirty="0" smtClean="0"/>
              <a:t>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85720" y="1453582"/>
            <a:ext cx="4286280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引入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檔案，在</a:t>
            </a:r>
            <a:r>
              <a:rPr lang="en-US" altLang="zh-TW" sz="1600" dirty="0" smtClean="0"/>
              <a:t>&lt;head&gt;&lt;/head&gt;</a:t>
            </a:r>
            <a:r>
              <a:rPr lang="zh-TW" altLang="en-US" sz="1600" dirty="0" smtClean="0"/>
              <a:t>中引入</a:t>
            </a:r>
            <a:endParaRPr lang="en-US" altLang="zh-TW" sz="1600" dirty="0" smtClean="0"/>
          </a:p>
          <a:p>
            <a:pPr lvl="1"/>
            <a:endParaRPr lang="en-US" sz="1600" dirty="0" smtClean="0"/>
          </a:p>
          <a:p>
            <a:r>
              <a:rPr lang="en-US" sz="1600" dirty="0" smtClean="0"/>
              <a:t>&lt;link </a:t>
            </a:r>
            <a:r>
              <a:rPr lang="en-US" sz="1600" dirty="0" err="1" smtClean="0"/>
              <a:t>rel</a:t>
            </a:r>
            <a:r>
              <a:rPr lang="en-US" sz="1600" dirty="0" smtClean="0"/>
              <a:t>=</a:t>
            </a:r>
            <a:r>
              <a:rPr lang="en-US" sz="1600" dirty="0" err="1" smtClean="0"/>
              <a:t>stylesheet</a:t>
            </a:r>
            <a:r>
              <a:rPr lang="en-US" sz="1600" dirty="0" smtClean="0"/>
              <a:t>  type="text/</a:t>
            </a:r>
            <a:r>
              <a:rPr lang="en-US" sz="1600" dirty="0" err="1" smtClean="0"/>
              <a:t>css</a:t>
            </a:r>
            <a:r>
              <a:rPr lang="en-US" sz="1600" dirty="0" smtClean="0"/>
              <a:t>" </a:t>
            </a:r>
            <a:r>
              <a:rPr lang="en-US" sz="1600" dirty="0" err="1" smtClean="0"/>
              <a:t>href</a:t>
            </a:r>
            <a:r>
              <a:rPr lang="en-US" sz="1600" dirty="0" smtClean="0"/>
              <a:t>="external</a:t>
            </a:r>
            <a:r>
              <a:rPr lang="en-US" altLang="zh-TW" sz="1600" dirty="0" smtClean="0"/>
              <a:t>_file</a:t>
            </a:r>
            <a:r>
              <a:rPr lang="en-US" sz="1600" dirty="0" smtClean="0"/>
              <a:t>.css"&gt; </a:t>
            </a:r>
            <a:endParaRPr lang="en-US" altLang="zh-TW" sz="1600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85720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引入方式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57686" y="1453582"/>
            <a:ext cx="4500594" cy="49758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buNone/>
            </a:pPr>
            <a:endParaRPr lang="en-US" altLang="zh-TW" sz="1600" b="1" dirty="0" smtClean="0"/>
          </a:p>
          <a:p>
            <a:r>
              <a:rPr lang="zh-TW" altLang="en-US" sz="1600" dirty="0" smtClean="0"/>
              <a:t>用</a:t>
            </a:r>
            <a:r>
              <a:rPr lang="en-US" altLang="zh-TW" sz="1600" dirty="0" smtClean="0"/>
              <a:t>CSS</a:t>
            </a:r>
            <a:r>
              <a:rPr lang="zh-TW" altLang="en-US" sz="1600" dirty="0" smtClean="0"/>
              <a:t>可定</a:t>
            </a:r>
            <a:r>
              <a:rPr lang="en-US" altLang="zh-TW" sz="1600" dirty="0" smtClean="0"/>
              <a:t>div</a:t>
            </a:r>
            <a:r>
              <a:rPr lang="zh-TW" altLang="en-US" sz="1600" dirty="0" smtClean="0"/>
              <a:t>樣式，包含：</a:t>
            </a:r>
            <a:endParaRPr lang="en-US" altLang="zh-TW" sz="1600" dirty="0" smtClean="0"/>
          </a:p>
          <a:p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邊界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背景顏色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字體、字的顏色、大小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區塊大小、位置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endParaRPr lang="en-US" altLang="zh-TW" sz="1600" dirty="0" smtClean="0"/>
          </a:p>
          <a:p>
            <a:r>
              <a:rPr lang="en-US" altLang="zh-TW" sz="1600" dirty="0" smtClean="0"/>
              <a:t>(</a:t>
            </a:r>
            <a:r>
              <a:rPr lang="zh-TW" altLang="en-US" sz="1600" dirty="0" smtClean="0"/>
              <a:t>用到再去查即可</a:t>
            </a:r>
            <a:r>
              <a:rPr lang="en-US" altLang="zh-TW" sz="1600" dirty="0" smtClean="0"/>
              <a:t>)</a:t>
            </a:r>
            <a:endParaRPr lang="zh-TW" altLang="en-US" sz="1600" dirty="0" smtClean="0"/>
          </a:p>
          <a:p>
            <a:endParaRPr lang="en-US" altLang="zh-TW" sz="1600" dirty="0" smtClean="0"/>
          </a:p>
        </p:txBody>
      </p:sp>
      <p:sp>
        <p:nvSpPr>
          <p:cNvPr id="9" name="文字方塊 8"/>
          <p:cNvSpPr txBox="1"/>
          <p:nvPr/>
        </p:nvSpPr>
        <p:spPr>
          <a:xfrm>
            <a:off x="4355976" y="1071546"/>
            <a:ext cx="178595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div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CFC0E0-3105-46DA-AE45-3C7457BAFC06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第一堂課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/>
              <a:t>HTML+CSS+</a:t>
            </a:r>
            <a:r>
              <a:rPr lang="en-US" altLang="zh-TW" dirty="0" err="1" smtClean="0">
                <a:solidFill>
                  <a:srgbClr val="FF0000"/>
                </a:solidFill>
              </a:rPr>
              <a:t>javascript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369EF-BA1A-4368-AA26-BE9BCE8DD155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常見語法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寫在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&lt;script</a:t>
            </a:r>
            <a:r>
              <a:rPr lang="zh-TW" altLang="en-US" dirty="0" smtClean="0"/>
              <a:t> </a:t>
            </a:r>
            <a:r>
              <a:rPr lang="en-US" altLang="zh-TW" dirty="0" smtClean="0"/>
              <a:t>type="text/</a:t>
            </a:r>
            <a:r>
              <a:rPr lang="en-US" altLang="zh-TW" dirty="0" err="1" smtClean="0"/>
              <a:t>javascript</a:t>
            </a:r>
            <a:r>
              <a:rPr lang="en-US" altLang="zh-TW" dirty="0" smtClean="0"/>
              <a:t>"&gt;&lt;/script&gt;</a:t>
            </a:r>
          </a:p>
          <a:p>
            <a:r>
              <a:rPr lang="zh-TW" altLang="en-US" dirty="0" smtClean="0"/>
              <a:t>變數宣告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var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variable_name</a:t>
            </a:r>
            <a:r>
              <a:rPr lang="en-US" altLang="zh-TW" dirty="0" smtClean="0"/>
              <a:t>;</a:t>
            </a:r>
            <a:endParaRPr lang="zh-TW" altLang="en-US" dirty="0" smtClean="0"/>
          </a:p>
          <a:p>
            <a:r>
              <a:rPr lang="zh-TW" altLang="en-US" dirty="0" smtClean="0"/>
              <a:t>其它常見語法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if(){} else{}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for(){}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(v1, v2){}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53859C-A85F-42E6-966E-D0D2D4BB3772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0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a=3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b="1" dirty="0" err="1" smtClean="0"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load()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1628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6136" y="3003792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事件概念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96136" y="429993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執行順序？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671806-ED60-4B26-9C01-A6CC04D5DAB8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事件概念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 err="1" smtClean="0">
                <a:solidFill>
                  <a:srgbClr val="0000FF"/>
                </a:solidFill>
              </a:rPr>
              <a:t>onclick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onchange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onmouseover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onmouseout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onsubmit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onresize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>
                <a:solidFill>
                  <a:srgbClr val="0000FF"/>
                </a:solidFill>
              </a:rPr>
              <a:t>onload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onunload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onkeyup</a:t>
            </a:r>
            <a:r>
              <a:rPr lang="zh-TW" altLang="en-US" sz="2400" dirty="0" smtClean="0"/>
              <a:t>、</a:t>
            </a:r>
            <a:r>
              <a:rPr lang="en-US" altLang="zh-TW" sz="2400" dirty="0" err="1" smtClean="0"/>
              <a:t>onkeydown</a:t>
            </a:r>
            <a:endParaRPr lang="en-US" altLang="zh-TW" sz="2400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564904"/>
            <a:ext cx="8496944" cy="37444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a=2;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function 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a=3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 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&lt;select name="gender" id="gender" </a:t>
            </a:r>
            <a:r>
              <a:rPr lang="en-US" altLang="zh-TW" sz="1600" dirty="0" err="1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onchange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=“</a:t>
            </a:r>
            <a:r>
              <a:rPr lang="en-US" altLang="zh-TW" sz="16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action()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" &gt;</a:t>
            </a:r>
          </a:p>
          <a:p>
            <a:pPr>
              <a:buNone/>
            </a:pP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        &lt;/select&gt;</a:t>
            </a:r>
            <a:endParaRPr lang="en-US" altLang="zh-TW" sz="16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1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06D98C-71A9-4555-94B2-26E181A81EC8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可對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模型進行操作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新增、刪除、改變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使用者使用網頁時</a:t>
            </a: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模型操作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BBD57-CF9A-4FBE-A111-F5A07AE6BCC8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340768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=b1.id;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block_width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=b1.style.width;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3407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取得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2F0335-98F7-47D8-80A2-431CDDD86EC7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152128"/>
            <a:ext cx="8496944" cy="522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=200;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document.createElement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('div');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newResort.id="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newResort_id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newResort.style.left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="100px";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div_top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+"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newResort.style.backgroundColor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="red";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              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document.body.appendChild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newResort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zh-TW" altLang="en-US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15212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創造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AED17F-B5E6-49FB-B8AB-2E48C2F046B9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javascript</a:t>
            </a:r>
            <a:r>
              <a:rPr lang="zh-TW" altLang="en-US" dirty="0" smtClean="0"/>
              <a:t>：</a:t>
            </a:r>
            <a:r>
              <a:rPr lang="en-US" altLang="zh-TW" dirty="0" smtClean="0"/>
              <a:t>DOM</a:t>
            </a:r>
            <a:r>
              <a:rPr lang="zh-TW" altLang="en-US" dirty="0" smtClean="0"/>
              <a:t>操作 </a:t>
            </a:r>
            <a:r>
              <a:rPr lang="en-US" altLang="zh-TW" dirty="0" smtClean="0"/>
              <a:t>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268760"/>
            <a:ext cx="8496944" cy="50405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function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load(){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 = </a:t>
            </a:r>
            <a:r>
              <a:rPr lang="en-US" altLang="zh-TW" sz="20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document.getElementById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    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b1.style.width=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200px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            }</a:t>
            </a:r>
          </a:p>
          <a:p>
            <a:pPr>
              <a:buNone/>
            </a:pP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 </a:t>
            </a:r>
            <a:r>
              <a:rPr lang="en-US" altLang="zh-TW" sz="2000" dirty="0" err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="load()"&gt;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&lt;div id=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block21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style=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width:100px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&gt;&lt;/div&gt;</a:t>
            </a:r>
            <a:endParaRPr lang="en-US" altLang="zh-TW" sz="20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1268760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DOM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A5B812-B88D-400E-8795-2CCFD8683025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網站客戶端程式：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jquery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B0174D-8481-49A4-BC9D-846732FC648F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是一個</a:t>
            </a:r>
            <a:r>
              <a:rPr lang="en-US" altLang="zh-TW" dirty="0" smtClean="0"/>
              <a:t>JS</a:t>
            </a:r>
            <a:r>
              <a:rPr lang="zh-TW" altLang="en-US" dirty="0" smtClean="0"/>
              <a:t>函式庫</a:t>
            </a:r>
            <a:endParaRPr lang="en-US" altLang="zh-TW" dirty="0" smtClean="0"/>
          </a:p>
          <a:p>
            <a:r>
              <a:rPr lang="zh-TW" altLang="en-US" dirty="0" smtClean="0"/>
              <a:t>引入方式：</a:t>
            </a:r>
            <a:endParaRPr lang="en-US" altLang="zh-TW" dirty="0" smtClean="0"/>
          </a:p>
        </p:txBody>
      </p:sp>
      <p:sp>
        <p:nvSpPr>
          <p:cNvPr id="4" name="矩形 3"/>
          <p:cNvSpPr/>
          <p:nvPr/>
        </p:nvSpPr>
        <p:spPr>
          <a:xfrm>
            <a:off x="395536" y="3140968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108000" rIns="36000" bIns="108000" rtlCol="0" anchor="ctr" anchorCtr="0"/>
          <a:lstStyle/>
          <a:p>
            <a:pPr lvl="1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95B96A-0C12-4320-8B62-A53F01D93407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語法結構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 smtClean="0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選擇器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 smtClean="0">
                <a:latin typeface="微軟正黑體" pitchFamily="34" charset="-120"/>
                <a:ea typeface="微軟正黑體" pitchFamily="34" charset="-120"/>
              </a:rPr>
              <a:t>做事情</a:t>
            </a:r>
            <a:endParaRPr lang="zh-TW" altLang="en-US" sz="32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B68D3-08B9-49A2-B75A-CCB349EE8996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jquery</a:t>
            </a:r>
            <a:r>
              <a:rPr lang="zh-TW" altLang="en-US" dirty="0" smtClean="0"/>
              <a:t>選擇器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$("#user")</a:t>
            </a:r>
          </a:p>
          <a:p>
            <a:pPr lvl="1"/>
            <a:r>
              <a:rPr lang="zh-TW" altLang="en-US" dirty="0" smtClean="0"/>
              <a:t>選擇</a:t>
            </a:r>
            <a:r>
              <a:rPr lang="en-US" altLang="zh-TW" dirty="0" smtClean="0"/>
              <a:t>id</a:t>
            </a:r>
            <a:r>
              <a:rPr lang="zh-TW" altLang="en-US" dirty="0" smtClean="0"/>
              <a:t>為</a:t>
            </a:r>
            <a:r>
              <a:rPr lang="en-US" altLang="zh-TW" dirty="0" smtClean="0"/>
              <a:t>user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$(".title")</a:t>
            </a:r>
          </a:p>
          <a:p>
            <a:pPr lvl="1"/>
            <a:r>
              <a:rPr lang="zh-TW" altLang="en-US" dirty="0" smtClean="0"/>
              <a:t>選擇屬於</a:t>
            </a:r>
            <a:r>
              <a:rPr lang="en-US" altLang="zh-TW" dirty="0" smtClean="0"/>
              <a:t>title</a:t>
            </a:r>
            <a:r>
              <a:rPr lang="zh-TW" altLang="en-US" dirty="0" smtClean="0"/>
              <a:t>類別的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en-US" altLang="zh-TW" dirty="0" smtClean="0"/>
              <a:t>$("div")</a:t>
            </a:r>
          </a:p>
          <a:p>
            <a:pPr lvl="1"/>
            <a:r>
              <a:rPr lang="zh-TW" altLang="en-US" dirty="0" smtClean="0"/>
              <a:t>選擇標籤名稱為</a:t>
            </a:r>
            <a:r>
              <a:rPr lang="en-US" altLang="zh-TW" dirty="0" smtClean="0"/>
              <a:t>div</a:t>
            </a:r>
            <a:r>
              <a:rPr lang="zh-TW" altLang="en-US" dirty="0" smtClean="0"/>
              <a:t>的</a:t>
            </a:r>
            <a:r>
              <a:rPr lang="en-US" altLang="zh-TW" dirty="0" smtClean="0"/>
              <a:t>DOM</a:t>
            </a:r>
            <a:r>
              <a:rPr lang="zh-TW" altLang="en-US" dirty="0" smtClean="0"/>
              <a:t>物件</a:t>
            </a:r>
            <a:endParaRPr lang="en-US" altLang="zh-TW" dirty="0" smtClean="0"/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6DC891-96A5-4E7E-A185-449C5F07B830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類別操作：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 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hasClass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addClass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removeClass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toggleClass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.find()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.each()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eq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性質操作：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attr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val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css</a:t>
            </a:r>
            <a:r>
              <a:rPr lang="en-US" altLang="zh-TW" dirty="0" smtClean="0"/>
              <a:t>()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html</a:t>
            </a:r>
            <a:r>
              <a:rPr lang="zh-TW" altLang="en-US" dirty="0" smtClean="0"/>
              <a:t>字串操作：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.html()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.append()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prepend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.empty()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.remove()</a:t>
            </a:r>
            <a:br>
              <a:rPr lang="en-US" altLang="zh-TW" dirty="0" smtClean="0"/>
            </a:br>
            <a:r>
              <a:rPr lang="en-US" altLang="zh-TW" dirty="0" smtClean="0"/>
              <a:t>            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C82606-6FDE-46C7-81B2-99445C60087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err="1" smtClean="0"/>
              <a:t>jquery</a:t>
            </a:r>
            <a:r>
              <a:rPr lang="zh-TW" altLang="en-US" dirty="0" smtClean="0"/>
              <a:t>函式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事件：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.click()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dbclick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mousedown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</a:t>
            </a:r>
            <a:r>
              <a:rPr lang="en-US" altLang="zh-TW" dirty="0" err="1" smtClean="0"/>
              <a:t>mouseover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mouseup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mouseout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.ready()</a:t>
            </a:r>
          </a:p>
          <a:p>
            <a:r>
              <a:rPr lang="zh-TW" altLang="en-US" dirty="0" smtClean="0"/>
              <a:t>動畫效果：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.</a:t>
            </a:r>
            <a:r>
              <a:rPr lang="en-US" altLang="zh-TW" dirty="0" err="1" smtClean="0"/>
              <a:t>annimate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fadeIn</a:t>
            </a:r>
            <a:r>
              <a:rPr lang="en-US" altLang="zh-TW" dirty="0" smtClean="0"/>
              <a:t>()</a:t>
            </a:r>
            <a:r>
              <a:rPr lang="zh-TW" altLang="en-US" dirty="0" smtClean="0"/>
              <a:t>、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fadeOut</a:t>
            </a:r>
            <a:r>
              <a:rPr lang="en-US" altLang="zh-TW" dirty="0" smtClean="0"/>
              <a:t>()</a:t>
            </a:r>
          </a:p>
          <a:p>
            <a:r>
              <a:rPr lang="zh-TW" altLang="en-US" dirty="0" smtClean="0"/>
              <a:t>其它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請見</a:t>
            </a:r>
            <a:r>
              <a:rPr lang="en-US" altLang="zh-TW" dirty="0" err="1" smtClean="0">
                <a:hlinkClick r:id="rId2"/>
              </a:rPr>
              <a:t>jquery</a:t>
            </a:r>
            <a:r>
              <a:rPr lang="zh-TW" altLang="en-US" dirty="0" smtClean="0">
                <a:hlinkClick r:id="rId2"/>
              </a:rPr>
              <a:t>官網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5EAA92-5457-44E8-985A-B578DF1AB3F3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>
                <a:solidFill>
                  <a:srgbClr val="FF0000"/>
                </a:solidFill>
              </a:rPr>
              <a:t>第二堂課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err="1" smtClean="0">
                <a:solidFill>
                  <a:srgbClr val="FF0000"/>
                </a:solidFill>
              </a:rPr>
              <a:t>MySQL</a:t>
            </a:r>
            <a:r>
              <a:rPr lang="en-US" altLang="zh-TW" dirty="0" smtClean="0">
                <a:solidFill>
                  <a:srgbClr val="FF0000"/>
                </a:solidFill>
              </a:rPr>
              <a:t> + SQL </a:t>
            </a:r>
            <a:r>
              <a:rPr lang="zh-TW" altLang="en-US" dirty="0" smtClean="0">
                <a:solidFill>
                  <a:srgbClr val="FF0000"/>
                </a:solidFill>
              </a:rPr>
              <a:t>＋ 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r>
              <a:rPr lang="zh-TW" altLang="en-US" dirty="0" smtClean="0"/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09E81-29D4-408E-933C-C5601684972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MySQL</a:t>
            </a:r>
            <a:r>
              <a:rPr lang="zh-TW" altLang="en-US" dirty="0" smtClean="0"/>
              <a:t>資料庫都以表格存放</a:t>
            </a:r>
            <a:endParaRPr lang="en-US" altLang="zh-TW" dirty="0" smtClean="0"/>
          </a:p>
          <a:p>
            <a:r>
              <a:rPr lang="zh-TW" altLang="en-US" dirty="0" smtClean="0"/>
              <a:t>常見名詞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Table</a:t>
            </a:r>
          </a:p>
          <a:p>
            <a:pPr lvl="1"/>
            <a:r>
              <a:rPr lang="en-US" altLang="zh-TW" dirty="0" smtClean="0"/>
              <a:t>Attribute</a:t>
            </a:r>
          </a:p>
          <a:p>
            <a:pPr lvl="1"/>
            <a:r>
              <a:rPr lang="en-US" altLang="zh-TW" dirty="0" smtClean="0"/>
              <a:t>Primary key</a:t>
            </a:r>
          </a:p>
          <a:p>
            <a:r>
              <a:rPr lang="zh-TW" altLang="en-US" dirty="0" smtClean="0"/>
              <a:t>此模型可將資枓與資料的關係存入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單一景點有單一名稱、單一簡介與多個電話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如何存放？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F906BA-5E7E-46EE-B5CD-88D582BF6313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取資料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select</a:t>
            </a:r>
            <a:r>
              <a:rPr lang="en-US" altLang="zh-TW" sz="2600" dirty="0" smtClean="0"/>
              <a:t> </a:t>
            </a:r>
            <a:r>
              <a:rPr lang="en-US" altLang="zh-TW" sz="2600" dirty="0" err="1" smtClean="0"/>
              <a:t>name,longitude,latitude</a:t>
            </a:r>
            <a:r>
              <a:rPr lang="en-US" altLang="zh-TW" sz="2600" dirty="0" smtClean="0"/>
              <a:t>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from</a:t>
            </a:r>
            <a:r>
              <a:rPr lang="en-US" altLang="zh-TW" sz="2600" dirty="0" smtClean="0"/>
              <a:t> resort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600" dirty="0" smtClean="0">
                <a:solidFill>
                  <a:srgbClr val="FF0000"/>
                </a:solidFill>
              </a:rPr>
              <a:t> </a:t>
            </a:r>
            <a:r>
              <a:rPr lang="en-US" altLang="zh-TW" sz="2600" dirty="0" smtClean="0"/>
              <a:t>country=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日本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 and name=</a:t>
            </a:r>
            <a:r>
              <a:rPr lang="en-US" altLang="zh-TW" sz="2400" dirty="0" smtClean="0"/>
              <a:t> "</a:t>
            </a:r>
            <a:r>
              <a:rPr lang="zh-TW" altLang="en-US" sz="2600" dirty="0" smtClean="0"/>
              <a:t>金閣寺</a:t>
            </a:r>
            <a:r>
              <a:rPr lang="en-US" altLang="zh-TW" sz="2400" dirty="0" smtClean="0"/>
              <a:t>"</a:t>
            </a:r>
            <a:endParaRPr lang="en-US" altLang="zh-TW" sz="2600" dirty="0" smtClean="0"/>
          </a:p>
          <a:p>
            <a:r>
              <a:rPr lang="zh-TW" altLang="en-US" dirty="0" smtClean="0"/>
              <a:t>加入資料</a:t>
            </a:r>
            <a:endParaRPr lang="en-US" altLang="zh-TW" dirty="0" smtClean="0"/>
          </a:p>
          <a:p>
            <a:pPr lvl="1"/>
            <a:r>
              <a:rPr lang="en-US" altLang="zh-TW" sz="2600" b="1" dirty="0" smtClean="0">
                <a:solidFill>
                  <a:srgbClr val="0000FF"/>
                </a:solidFill>
              </a:rPr>
              <a:t>insert into </a:t>
            </a:r>
            <a:r>
              <a:rPr lang="en-US" altLang="zh-TW" sz="2600" dirty="0" err="1" smtClean="0"/>
              <a:t>journey_people</a:t>
            </a:r>
            <a:r>
              <a:rPr lang="en-US" altLang="zh-TW" sz="2600" dirty="0" smtClean="0"/>
              <a:t>(</a:t>
            </a:r>
            <a:r>
              <a:rPr lang="en-US" altLang="zh-TW" sz="2600" dirty="0" err="1" smtClean="0"/>
              <a:t>journey_id,user_account</a:t>
            </a:r>
            <a:r>
              <a:rPr lang="en-US" altLang="zh-TW" sz="2600" dirty="0" smtClean="0"/>
              <a:t>) </a:t>
            </a:r>
            <a:r>
              <a:rPr lang="en-US" altLang="zh-TW" sz="2600" b="1" dirty="0" smtClean="0">
                <a:solidFill>
                  <a:srgbClr val="0000FF"/>
                </a:solidFill>
              </a:rPr>
              <a:t>values</a:t>
            </a:r>
            <a:r>
              <a:rPr lang="en-US" altLang="zh-TW" sz="2600" dirty="0" smtClean="0"/>
              <a:t>(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journey-001</a:t>
            </a:r>
            <a:r>
              <a:rPr lang="en-US" altLang="zh-TW" sz="2400" dirty="0" smtClean="0"/>
              <a:t> "</a:t>
            </a:r>
            <a:r>
              <a:rPr lang="en-US" altLang="zh-TW" sz="2600" dirty="0" smtClean="0"/>
              <a:t>,</a:t>
            </a:r>
            <a:r>
              <a:rPr lang="en-US" altLang="zh-TW" sz="2400" dirty="0" smtClean="0"/>
              <a:t>" </a:t>
            </a:r>
            <a:r>
              <a:rPr lang="en-US" altLang="zh-TW" sz="2600" dirty="0" smtClean="0"/>
              <a:t>steve750312</a:t>
            </a:r>
            <a:r>
              <a:rPr lang="en-US" altLang="zh-TW" sz="2400" dirty="0" smtClean="0"/>
              <a:t>"</a:t>
            </a:r>
            <a:r>
              <a:rPr lang="en-US" altLang="zh-TW" sz="2600" dirty="0" smtClean="0"/>
              <a:t>)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3703F-7684-4E41-9C15-A6309B67D8FF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常用</a:t>
            </a:r>
            <a:r>
              <a:rPr lang="en-US" altLang="zh-TW" dirty="0" smtClean="0"/>
              <a:t>SQL</a:t>
            </a:r>
            <a:r>
              <a:rPr lang="zh-TW" altLang="en-US" dirty="0" smtClean="0"/>
              <a:t>語法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更新資料</a:t>
            </a:r>
            <a:endParaRPr lang="en-US" altLang="zh-TW" dirty="0" smtClean="0"/>
          </a:p>
          <a:p>
            <a:pPr lvl="1"/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update</a:t>
            </a:r>
            <a:r>
              <a:rPr lang="en-US" sz="2600" dirty="0" smtClean="0">
                <a:latin typeface="+mn-ea"/>
              </a:rPr>
              <a:t> resort</a:t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set</a:t>
            </a:r>
            <a:r>
              <a:rPr lang="en-US" sz="2600" dirty="0" smtClean="0">
                <a:latin typeface="+mn-ea"/>
              </a:rPr>
              <a:t>  price=</a:t>
            </a:r>
            <a:r>
              <a:rPr lang="en-US" altLang="zh-TW" sz="2600" dirty="0" smtClean="0">
                <a:latin typeface="+mn-ea"/>
              </a:rPr>
              <a:t> </a:t>
            </a:r>
            <a:r>
              <a:rPr lang="en-US" altLang="zh-TW" sz="2400" dirty="0" smtClean="0"/>
              <a:t>" </a:t>
            </a:r>
            <a:r>
              <a:rPr lang="en-US" sz="2600" dirty="0" smtClean="0">
                <a:latin typeface="+mn-ea"/>
              </a:rPr>
              <a:t>500</a:t>
            </a:r>
            <a:r>
              <a:rPr lang="en-US" altLang="zh-TW" sz="2400" dirty="0" smtClean="0"/>
              <a:t>"</a:t>
            </a:r>
            <a:r>
              <a:rPr lang="en-US" sz="2600" dirty="0" smtClean="0">
                <a:latin typeface="+mn-ea"/>
              </a:rPr>
              <a:t>, phone = </a:t>
            </a:r>
            <a:r>
              <a:rPr lang="en-US" altLang="zh-TW" sz="2600" dirty="0" smtClean="0">
                <a:latin typeface="+mn-ea"/>
              </a:rPr>
              <a:t>"</a:t>
            </a:r>
            <a:r>
              <a:rPr lang="en-US" sz="2600" dirty="0" smtClean="0">
                <a:latin typeface="+mn-ea"/>
              </a:rPr>
              <a:t>3333-2211</a:t>
            </a:r>
            <a:r>
              <a:rPr lang="en-US" altLang="zh-TW" sz="2600" dirty="0" smtClean="0">
                <a:latin typeface="+mn-ea"/>
              </a:rPr>
              <a:t>" </a:t>
            </a:r>
            <a:r>
              <a:rPr lang="en-US" sz="2600" dirty="0" smtClean="0">
                <a:latin typeface="+mn-ea"/>
              </a:rPr>
              <a:t/>
            </a:r>
            <a:br>
              <a:rPr lang="en-US" sz="2600" dirty="0" smtClean="0">
                <a:latin typeface="+mn-ea"/>
              </a:rPr>
            </a:b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where</a:t>
            </a:r>
            <a:r>
              <a:rPr lang="en-US" sz="2600" dirty="0" smtClean="0">
                <a:latin typeface="+mn-ea"/>
              </a:rPr>
              <a:t> country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台灣</a:t>
            </a:r>
            <a:r>
              <a:rPr lang="en-US" sz="2600" dirty="0" smtClean="0">
                <a:latin typeface="+mn-ea"/>
              </a:rPr>
              <a:t>” </a:t>
            </a:r>
            <a:br>
              <a:rPr lang="en-US" sz="2600" dirty="0" smtClean="0">
                <a:latin typeface="+mn-ea"/>
              </a:rPr>
            </a:br>
            <a:r>
              <a:rPr lang="en-US" sz="2600" dirty="0" smtClean="0">
                <a:latin typeface="+mn-ea"/>
              </a:rPr>
              <a:t>               </a:t>
            </a:r>
            <a:r>
              <a:rPr lang="en-US" sz="2600" b="1" dirty="0" smtClean="0">
                <a:solidFill>
                  <a:srgbClr val="0000FF"/>
                </a:solidFill>
                <a:latin typeface="+mn-ea"/>
              </a:rPr>
              <a:t>and</a:t>
            </a:r>
            <a:r>
              <a:rPr lang="en-US" sz="2600" dirty="0" smtClean="0">
                <a:latin typeface="+mn-ea"/>
              </a:rPr>
              <a:t> name = </a:t>
            </a:r>
            <a:r>
              <a:rPr lang="en-US" altLang="zh-TW" sz="2400" dirty="0" smtClean="0"/>
              <a:t>"</a:t>
            </a:r>
            <a:r>
              <a:rPr lang="zh-TW" altLang="en-US" sz="2600" dirty="0" smtClean="0">
                <a:latin typeface="+mn-ea"/>
              </a:rPr>
              <a:t>陽明山</a:t>
            </a:r>
            <a:r>
              <a:rPr lang="en-US" sz="2600" dirty="0" smtClean="0">
                <a:latin typeface="+mn-ea"/>
              </a:rPr>
              <a:t>" </a:t>
            </a:r>
          </a:p>
          <a:p>
            <a:r>
              <a:rPr lang="zh-TW" altLang="en-US" sz="3000" dirty="0" smtClean="0">
                <a:latin typeface="+mn-ea"/>
              </a:rPr>
              <a:t>刪除資料</a:t>
            </a:r>
            <a:endParaRPr lang="en-US" altLang="zh-TW" sz="3000" dirty="0" smtClean="0">
              <a:latin typeface="+mn-ea"/>
            </a:endParaRPr>
          </a:p>
          <a:p>
            <a:pPr lvl="1"/>
            <a:r>
              <a:rPr lang="en-US" altLang="zh-TW" sz="2400" b="1" dirty="0" smtClean="0">
                <a:solidFill>
                  <a:srgbClr val="0000FF"/>
                </a:solidFill>
              </a:rPr>
              <a:t>delete from </a:t>
            </a:r>
            <a:r>
              <a:rPr lang="en-US" altLang="zh-TW" sz="2400" dirty="0" smtClean="0"/>
              <a:t>resort</a:t>
            </a:r>
            <a:r>
              <a:rPr lang="en-US" altLang="zh-TW" sz="2400" b="1" dirty="0" smtClean="0"/>
              <a:t/>
            </a:r>
            <a:br>
              <a:rPr lang="en-US" altLang="zh-TW" sz="2400" b="1" dirty="0" smtClean="0"/>
            </a:br>
            <a:r>
              <a:rPr lang="en-US" altLang="zh-TW" sz="2400" b="1" dirty="0" smtClean="0">
                <a:solidFill>
                  <a:srgbClr val="0000FF"/>
                </a:solidFill>
              </a:rPr>
              <a:t>where</a:t>
            </a:r>
            <a:r>
              <a:rPr lang="en-US" altLang="zh-TW" sz="2400" b="1" dirty="0" smtClean="0"/>
              <a:t> </a:t>
            </a:r>
            <a:r>
              <a:rPr lang="en-US" altLang="zh-TW" sz="2400" dirty="0" smtClean="0"/>
              <a:t>name = "</a:t>
            </a:r>
            <a:r>
              <a:rPr lang="zh-TW" altLang="en-US" sz="2400" dirty="0" smtClean="0"/>
              <a:t>陽明山</a:t>
            </a:r>
            <a:r>
              <a:rPr lang="en-US" altLang="zh-TW" sz="2400" dirty="0" smtClean="0"/>
              <a:t>"</a:t>
            </a:r>
            <a:endParaRPr lang="en-US" sz="2600" dirty="0" smtClean="0">
              <a:latin typeface="+mn-ea"/>
            </a:endParaRP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1B1602-E026-4CC4-9228-01E693FDD22D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資料庫操作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47ADD6-9AE3-4532-AB38-992F0A741631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網站伺服端程式：</a:t>
            </a:r>
            <a:r>
              <a:rPr lang="en-US" altLang="zh-TW" dirty="0" smtClean="0">
                <a:solidFill>
                  <a:srgbClr val="FF0000"/>
                </a:solidFill>
              </a:rPr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8E419-6DCA-44B0-98BF-B0F26AEBFC06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57158" y="1196752"/>
            <a:ext cx="8572560" cy="50720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t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第一個網頁程式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</a:p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$a= “Hello World!”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$a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715008" y="1772816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PHP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程式指令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寫在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&lt;?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?&gt;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24128" y="4371944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輸出指令：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echo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3075800"/>
            <a:ext cx="2571768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變數以＄開頭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50256-763A-4631-AD47-3C00C3FA0710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php</a:t>
            </a:r>
            <a:r>
              <a:rPr lang="zh-TW" altLang="en-US" dirty="0" smtClean="0"/>
              <a:t>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２</a:t>
            </a:r>
            <a:r>
              <a:rPr lang="en-US" altLang="zh-TW" dirty="0" smtClean="0"/>
              <a:t>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變數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不須宣告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型態可改變</a:t>
            </a:r>
            <a:endParaRPr lang="en-US" altLang="zh-TW" dirty="0" smtClean="0"/>
          </a:p>
          <a:p>
            <a:r>
              <a:rPr lang="zh-TW" altLang="en-US" dirty="0" smtClean="0"/>
              <a:t>其它程式概念皆相同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if(){} else if() {} else{}</a:t>
            </a:r>
          </a:p>
          <a:p>
            <a:pPr lvl="1"/>
            <a:r>
              <a:rPr lang="en-US" altLang="zh-TW" dirty="0" smtClean="0"/>
              <a:t>for($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&lt;10;$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++){}</a:t>
            </a:r>
          </a:p>
          <a:p>
            <a:pPr lvl="1"/>
            <a:r>
              <a:rPr lang="en-US" altLang="zh-TW" dirty="0" smtClean="0"/>
              <a:t>while(){}</a:t>
            </a:r>
          </a:p>
          <a:p>
            <a:pPr lvl="1"/>
            <a:r>
              <a:rPr lang="en-US" altLang="zh-TW" dirty="0" smtClean="0"/>
              <a:t>function </a:t>
            </a:r>
            <a:r>
              <a:rPr lang="en-US" altLang="zh-TW" dirty="0" err="1" smtClean="0"/>
              <a:t>function_name</a:t>
            </a:r>
            <a:r>
              <a:rPr lang="en-US" altLang="zh-TW" dirty="0" smtClean="0"/>
              <a:t>($v1, $v2){}</a:t>
            </a:r>
          </a:p>
          <a:p>
            <a:pPr lvl="1"/>
            <a:r>
              <a:rPr lang="zh-TW" altLang="en-US" dirty="0" smtClean="0"/>
              <a:t>陣列、物件</a:t>
            </a:r>
            <a:r>
              <a:rPr lang="en-US" altLang="zh-TW" dirty="0" smtClean="0"/>
              <a:t>……</a:t>
            </a:r>
            <a:endParaRPr lang="zh-TW" altLang="en-US" dirty="0" smtClean="0"/>
          </a:p>
          <a:p>
            <a:pPr lvl="1"/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36096" y="1772816"/>
            <a:ext cx="3355306" cy="20162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4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“Hello!”;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echo 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$a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E85F8B-22AD-4A9D-99A3-D0CF57C45B4F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伺服端程式輸出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與網站架構關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8A0339-96B1-42AF-B72C-B26BB4E8390F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 smtClean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  <a:p>
            <a:pPr algn="ctr"/>
            <a:r>
              <a:rPr lang="en-US" altLang="zh-TW" sz="2000" dirty="0" smtClean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傳送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latin typeface="微軟正黑體" pitchFamily="34" charset="-120"/>
                  <a:ea typeface="微軟正黑體" pitchFamily="34" charset="-120"/>
                </a:rPr>
                <a:t>解讀運算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執行結果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57B8F-81A0-41A7-9C6A-910A03E1EEA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100" dirty="0" smtClean="0"/>
              <a:t>伺服端程式輸出 </a:t>
            </a:r>
            <a:r>
              <a:rPr lang="en-US" altLang="zh-TW" sz="4100" dirty="0" smtClean="0"/>
              <a:t>–</a:t>
            </a:r>
            <a:r>
              <a:rPr lang="zh-TW" altLang="en-US" sz="4100" dirty="0" smtClean="0"/>
              <a:t> 與網站架構關係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1520" y="1412776"/>
            <a:ext cx="4896544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&lt;?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“Hello World!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”;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echo “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r>
              <a:rPr lang="en-US" altLang="zh-TW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”;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412776"/>
            <a:ext cx="3672408" cy="4968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&lt;title&gt;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第一個網頁程式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&lt;/title&gt;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&lt;body&gt;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Hello World!</a:t>
            </a:r>
            <a:endParaRPr lang="en-US" altLang="zh-TW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&lt;/body&gt;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3928" y="1628800"/>
            <a:ext cx="2571768" cy="857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差異點？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49BFF6-DC13-4B68-B887-6EB0D5C1D55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12776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method="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29040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092280" y="1412776"/>
            <a:ext cx="180020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F3C916-F2EC-43BD-9E23-A01E06F353F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(GET)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&lt;a 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="./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2400" dirty="0" err="1" smtClean="0">
                <a:latin typeface="微軟正黑體" pitchFamily="34" charset="-120"/>
                <a:ea typeface="微軟正黑體" pitchFamily="34" charset="-120"/>
              </a:rPr>
              <a:t>steve&amp;</a:t>
            </a:r>
            <a:r>
              <a:rPr lang="en-US" altLang="zh-TW" sz="2400" dirty="0" err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=10"&gt;Steve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檔案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&lt;/a&gt;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$name=</a:t>
            </a:r>
            <a:r>
              <a:rPr lang="en-US" altLang="zh-TW" sz="20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$_GET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0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age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6732240" y="1412776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7E1C8D-9A9F-4798-84FF-B637BC145CE3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PHP</a:t>
            </a:r>
            <a:r>
              <a:rPr lang="zh-TW" altLang="en-US" dirty="0" smtClean="0"/>
              <a:t>網頁間變數傳遞</a:t>
            </a:r>
            <a:r>
              <a:rPr lang="en-US" altLang="zh-TW" dirty="0" smtClean="0"/>
              <a:t>(POST)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1428760"/>
            <a:ext cx="8496944" cy="20002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&lt;form action=“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method=“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type=text name="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 size=30&gt;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type=submit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確定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&lt;input type=reset value="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重設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&lt;/form&gt;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3645024"/>
            <a:ext cx="8496944" cy="2592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&lt;?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$name=</a:t>
            </a:r>
            <a:r>
              <a:rPr lang="en-US" altLang="zh-TW" sz="2400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$_POST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["</a:t>
            </a:r>
            <a:r>
              <a:rPr lang="en-US" altLang="zh-TW" sz="24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name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"];</a:t>
            </a:r>
          </a:p>
          <a:p>
            <a:pPr>
              <a:buNone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"Hi, 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$name;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	echo "!";</a:t>
            </a:r>
          </a:p>
          <a:p>
            <a:pPr>
              <a:buNone/>
            </a:pP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7" name="矩形 6"/>
          <p:cNvSpPr/>
          <p:nvPr/>
        </p:nvSpPr>
        <p:spPr>
          <a:xfrm>
            <a:off x="7452320" y="1412776"/>
            <a:ext cx="151216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2240" y="3645024"/>
            <a:ext cx="2160240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03C95-592C-4D7E-BB3B-74F41831EBD9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存在伺服端的暫存檔</a:t>
            </a:r>
            <a:endParaRPr lang="en-US" altLang="zh-TW" dirty="0" smtClean="0"/>
          </a:p>
          <a:p>
            <a:r>
              <a:rPr lang="zh-TW" altLang="en-US" dirty="0" smtClean="0"/>
              <a:t>生命週期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開始：使用者連線瞬間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結束：使用者斷線瞬間或</a:t>
            </a:r>
            <a:r>
              <a:rPr lang="en-US" altLang="zh-TW" dirty="0" smtClean="0"/>
              <a:t>timeout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A0526A-8C70-4121-86B2-FCE45B886FF6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</a:t>
            </a:r>
            <a:r>
              <a:rPr lang="zh-TW" altLang="en-US" dirty="0" smtClean="0"/>
              <a:t>概念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1512168"/>
            <a:ext cx="8496944" cy="2448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$account="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steve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session_start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(); 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($_SESSION["account"])){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session_register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("account");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$_SESSION["account"]=$account;		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4176464"/>
            <a:ext cx="8496944" cy="2132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if (!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isset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($_SESSION['account'])){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"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尚未登入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echo '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Hi'.$_SESSION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['account'];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6156176" y="1512168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page1.php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56176" y="4176464"/>
            <a:ext cx="273630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page2.php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148C46-2189-46E0-A0E0-BC1D3E153BE0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客戶端與伺服端互動：</a:t>
            </a:r>
            <a:r>
              <a:rPr lang="en-US" altLang="zh-TW" dirty="0" smtClean="0">
                <a:solidFill>
                  <a:srgbClr val="FF0000"/>
                </a:solidFill>
              </a:rPr>
              <a:t>AJAX</a:t>
            </a:r>
          </a:p>
          <a:p>
            <a:pPr lvl="1"/>
            <a:r>
              <a:rPr lang="zh-TW" altLang="en-US" dirty="0" smtClean="0"/>
              <a:t>總結</a:t>
            </a:r>
            <a:endParaRPr lang="en-US" altLang="zh-TW" dirty="0" smtClean="0"/>
          </a:p>
          <a:p>
            <a:pPr lvl="1"/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10710E-6650-4980-84FD-8CAEB8E7C2D9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 ：網站架構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 smtClean="0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5" name="矩形 14"/>
          <p:cNvSpPr/>
          <p:nvPr/>
        </p:nvSpPr>
        <p:spPr>
          <a:xfrm>
            <a:off x="640630" y="1772816"/>
            <a:ext cx="5112568" cy="39604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E67B58-32E4-413D-BA5C-BFB450429BC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 smtClean="0"/>
              <a:t>AJAX</a:t>
            </a:r>
            <a:r>
              <a:rPr lang="zh-TW" altLang="en-US" sz="4100" dirty="0" smtClean="0"/>
              <a:t>：網站架構 </a:t>
            </a:r>
            <a:r>
              <a:rPr lang="en-US" altLang="zh-TW" sz="4100" dirty="0" smtClean="0"/>
              <a:t>(2/2)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2132856"/>
            <a:ext cx="8431480" cy="3312368"/>
            <a:chOff x="367796" y="2500306"/>
            <a:chExt cx="5873113" cy="230729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23072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4456492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660232" y="5157192"/>
            <a:ext cx="208823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運算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php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15816" y="1844824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/>
              <a:t>使用者請求 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HTTPRequest</a:t>
            </a:r>
            <a:r>
              <a:rPr lang="en-US" altLang="zh-TW" sz="2000" dirty="0" smtClean="0"/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3131840" y="4005064"/>
            <a:ext cx="3096344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傳送資料 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400" b="1" dirty="0" err="1" smtClean="0">
                <a:latin typeface="微軟正黑體" pitchFamily="34" charset="-120"/>
                <a:ea typeface="微軟正黑體" pitchFamily="34" charset="-120"/>
              </a:rPr>
              <a:t>str</a:t>
            </a:r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, XML,JSON)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4653136"/>
            <a:ext cx="1800200" cy="64807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改變頁面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2C3815-E340-4AD5-AE68-AFE6D8DBCE61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XML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07504" y="1340768"/>
            <a:ext cx="439248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&lt;gender&gt;Male&lt;/gender&gt;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&lt;gender&gt;Female&lt;/gender&gt;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340768"/>
            <a:ext cx="4427984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&lt;person gender=“Male”&gt;</a:t>
            </a:r>
          </a:p>
          <a:p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&lt;name&gt; Steve&lt;/name&gt;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&lt;age&gt;25&lt;/age&gt;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&lt;girlfriend gender=“Female”&gt;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&lt;name&gt; Karen&lt;/name&gt;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&lt;age&gt;24&lt;/age&gt;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&lt;/girlfriend&gt;</a:t>
            </a:r>
          </a:p>
          <a:p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&lt;/person&gt;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1484784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哪個資訊承載比較多？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27784" y="530804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哪個方式比較好？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CD096-9D5C-4CAD-8D79-5D62ADBA0E4B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r>
              <a:rPr lang="zh-TW" altLang="en-US" dirty="0" smtClean="0"/>
              <a:t>：</a:t>
            </a:r>
            <a:r>
              <a:rPr lang="en-US" altLang="zh-TW" dirty="0" smtClean="0"/>
              <a:t>JSON</a:t>
            </a:r>
            <a:r>
              <a:rPr lang="zh-TW" altLang="en-US" dirty="0" smtClean="0"/>
              <a:t>格式溝通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6016" y="1340768"/>
            <a:ext cx="4032448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“name”:”Steve”,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“gender”:”Male”,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“age”:”25”,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“girlfriend”:{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“name”:”Karen”,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“gender”:”Female”,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“age”:”24”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}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endParaRPr lang="zh-TW" altLang="en-US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75FB4B-A6FF-4B84-AE02-CB43E2BEC2D6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AJAX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496944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r>
              <a:rPr lang="en-US" altLang="zh-TW" sz="2000" dirty="0" smtClean="0"/>
              <a:t>   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jQuery.ajax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url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:" receive.php 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data:{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name1: "value1",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name2: "value2"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type: "POST"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dataType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: "xml" 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async:true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, 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success: function(response){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	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v1=$(response).find(" </a:t>
            </a:r>
            <a:r>
              <a:rPr lang="en-US" altLang="zh-TW" sz="2000" dirty="0" err="1" smtClean="0">
                <a:latin typeface="微軟正黑體" pitchFamily="34" charset="-120"/>
                <a:ea typeface="微軟正黑體" pitchFamily="34" charset="-120"/>
              </a:rPr>
              <a:t>tag_name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").text();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},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error: function(){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	}</a:t>
            </a:r>
            <a:b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    })</a:t>
            </a:r>
          </a:p>
          <a:p>
            <a:pPr>
              <a:buNone/>
            </a:pP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84A8A7-5245-4143-AE30-059E1265E7E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第一堂課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網站程式與架構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HTML+CSS+javascript</a:t>
            </a:r>
            <a:endParaRPr lang="en-US" altLang="zh-TW" dirty="0" smtClean="0"/>
          </a:p>
          <a:p>
            <a:r>
              <a:rPr lang="zh-TW" altLang="en-US" dirty="0" smtClean="0"/>
              <a:t>第二堂課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網站客戶端程式：</a:t>
            </a:r>
            <a:r>
              <a:rPr lang="en-US" altLang="zh-TW" dirty="0" err="1" smtClean="0"/>
              <a:t>jquery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err="1" smtClean="0"/>
              <a:t>MySQL</a:t>
            </a:r>
            <a:r>
              <a:rPr lang="en-US" altLang="zh-TW" dirty="0" smtClean="0"/>
              <a:t> + SQL </a:t>
            </a:r>
            <a:r>
              <a:rPr lang="zh-TW" altLang="en-US" dirty="0" smtClean="0"/>
              <a:t>＋ </a:t>
            </a:r>
            <a:r>
              <a:rPr lang="en-US" altLang="zh-TW" dirty="0" smtClean="0"/>
              <a:t>PHP</a:t>
            </a:r>
          </a:p>
          <a:p>
            <a:r>
              <a:rPr lang="zh-TW" altLang="en-US" dirty="0" smtClean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 smtClean="0"/>
              <a:t>網站伺服端程式：</a:t>
            </a:r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客戶端與伺服端互動：</a:t>
            </a:r>
            <a:r>
              <a:rPr lang="en-US" altLang="zh-TW" dirty="0" smtClean="0"/>
              <a:t>AJAX</a:t>
            </a:r>
          </a:p>
          <a:p>
            <a:pPr lvl="1"/>
            <a:r>
              <a:rPr lang="zh-TW" altLang="en-US" dirty="0" smtClean="0">
                <a:solidFill>
                  <a:srgbClr val="FF0000"/>
                </a:solidFill>
              </a:rPr>
              <a:t>總結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E96960-2CFD-43FC-9CAF-CB8CF9B44944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HTML</a:t>
            </a:r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各物件結構關係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r>
              <a:rPr lang="en-US" altLang="zh-TW" dirty="0" smtClean="0"/>
              <a:t>CSS</a:t>
            </a:r>
          </a:p>
          <a:p>
            <a:pPr lvl="1"/>
            <a:r>
              <a:rPr lang="zh-TW" altLang="en-US" dirty="0" smtClean="0"/>
              <a:t>用以描述網頁中</a:t>
            </a:r>
            <a:r>
              <a:rPr lang="zh-TW" altLang="en-US" dirty="0" smtClean="0">
                <a:solidFill>
                  <a:srgbClr val="0000FF"/>
                </a:solidFill>
              </a:rPr>
              <a:t>各物件的模樣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例如：長、寬、背景顏色、邊框等</a:t>
            </a:r>
            <a:endParaRPr lang="en-US" altLang="zh-TW" dirty="0" smtClean="0"/>
          </a:p>
          <a:p>
            <a:r>
              <a:rPr lang="en-US" altLang="zh-TW" dirty="0" err="1" smtClean="0"/>
              <a:t>Javascript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與使用者互動時，</a:t>
            </a:r>
            <a:r>
              <a:rPr lang="zh-TW" altLang="en-US" dirty="0" smtClean="0">
                <a:solidFill>
                  <a:srgbClr val="0000FF"/>
                </a:solidFill>
              </a:rPr>
              <a:t>操作各物件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lvl="1"/>
            <a:r>
              <a:rPr lang="zh-TW" altLang="en-US" dirty="0" smtClean="0"/>
              <a:t>與使用者互動時，改變各物件結構關係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與使用者互動時，改變各物件的模樣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D9ABD-7530-4DB0-9085-E32AD184B5B6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總結 </a:t>
            </a:r>
            <a:r>
              <a:rPr lang="en-US" altLang="zh-TW" dirty="0" smtClean="0"/>
              <a:t>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PHP</a:t>
            </a:r>
          </a:p>
          <a:p>
            <a:pPr lvl="1"/>
            <a:r>
              <a:rPr lang="zh-TW" altLang="en-US" dirty="0" smtClean="0"/>
              <a:t>動態產生客戶端程式 </a:t>
            </a:r>
            <a:r>
              <a:rPr lang="en-US" altLang="zh-TW" dirty="0" smtClean="0"/>
              <a:t>(</a:t>
            </a:r>
            <a:r>
              <a:rPr lang="zh-TW" altLang="en-US" dirty="0" smtClean="0"/>
              <a:t>包含</a:t>
            </a:r>
            <a:r>
              <a:rPr lang="en-US" altLang="zh-TW" dirty="0" smtClean="0"/>
              <a:t>HTML,</a:t>
            </a:r>
            <a:r>
              <a:rPr lang="zh-TW" altLang="en-US" dirty="0" smtClean="0"/>
              <a:t> </a:t>
            </a:r>
            <a:r>
              <a:rPr lang="en-US" altLang="zh-TW" dirty="0" smtClean="0"/>
              <a:t>CSS,</a:t>
            </a:r>
            <a:r>
              <a:rPr lang="zh-TW" altLang="en-US" dirty="0" smtClean="0"/>
              <a:t> </a:t>
            </a:r>
            <a:r>
              <a:rPr lang="en-US" altLang="zh-TW" dirty="0" smtClean="0"/>
              <a:t>JS)</a:t>
            </a:r>
          </a:p>
          <a:p>
            <a:pPr lvl="1"/>
            <a:r>
              <a:rPr lang="zh-TW" altLang="en-US" dirty="0" smtClean="0"/>
              <a:t>產生</a:t>
            </a:r>
            <a:r>
              <a:rPr lang="en-US" altLang="zh-TW" dirty="0" smtClean="0"/>
              <a:t>SQL</a:t>
            </a:r>
            <a:r>
              <a:rPr lang="zh-TW" altLang="en-US" dirty="0" smtClean="0"/>
              <a:t>指令，與資料庫溝通 </a:t>
            </a:r>
            <a:r>
              <a:rPr lang="en-US" altLang="zh-TW" dirty="0" smtClean="0"/>
              <a:t>(</a:t>
            </a:r>
            <a:r>
              <a:rPr lang="zh-TW" altLang="en-US" dirty="0" smtClean="0"/>
              <a:t>讀取資料、新增資料、刪除資料</a:t>
            </a:r>
            <a:r>
              <a:rPr lang="en-US" altLang="zh-TW" dirty="0" smtClean="0"/>
              <a:t>)</a:t>
            </a:r>
          </a:p>
          <a:p>
            <a:pPr lvl="1"/>
            <a:r>
              <a:rPr lang="zh-TW" altLang="en-US" dirty="0" smtClean="0"/>
              <a:t>網頁間變數傳遞</a:t>
            </a:r>
            <a:endParaRPr lang="en-US" altLang="zh-TW" dirty="0" smtClean="0"/>
          </a:p>
          <a:p>
            <a:r>
              <a:rPr lang="en-US" altLang="zh-TW" dirty="0" smtClean="0"/>
              <a:t>SQL</a:t>
            </a:r>
          </a:p>
          <a:p>
            <a:pPr lvl="1"/>
            <a:r>
              <a:rPr lang="zh-TW" altLang="en-US" dirty="0" smtClean="0"/>
              <a:t>資料庫指令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讀取資料、新增資料、刪除資料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680F1-E67C-4044-AB18-0D8EB1B8E792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 smtClean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053CDF-7535-4BC1-890B-C206FFA55A80}" type="datetime1">
              <a:rPr lang="zh-TW" altLang="en-US" smtClean="0"/>
              <a:pPr>
                <a:defRPr/>
              </a:pPr>
              <a:t>2014/10/6</a:t>
            </a:fld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5DF65-539D-4B6B-8482-DEA753DAB748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12777</TotalTime>
  <Words>2807</Words>
  <Application>Microsoft Office PowerPoint</Application>
  <PresentationFormat>如螢幕大小 (4:3)</PresentationFormat>
  <Paragraphs>793</Paragraphs>
  <Slides>54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54</vt:i4>
      </vt:variant>
    </vt:vector>
  </HeadingPairs>
  <TitlesOfParts>
    <vt:vector size="55" baseType="lpstr">
      <vt:lpstr>1_Edge</vt:lpstr>
      <vt:lpstr>網 站 程 式 教 學</vt:lpstr>
      <vt:lpstr>課程大綱</vt:lpstr>
      <vt:lpstr>課程大綱</vt:lpstr>
      <vt:lpstr>網站架構：客戶端與伺服端架構</vt:lpstr>
      <vt:lpstr>網站開發環境</vt:lpstr>
      <vt:lpstr>網站執行環境</vt:lpstr>
      <vt:lpstr>課程大綱</vt:lpstr>
      <vt:lpstr>HTML (1/4)</vt:lpstr>
      <vt:lpstr>HTML (2/4)</vt:lpstr>
      <vt:lpstr>HTML (3/4)</vt:lpstr>
      <vt:lpstr>HTML (4/4)</vt:lpstr>
      <vt:lpstr>課程大綱</vt:lpstr>
      <vt:lpstr>CSS (1/2)</vt:lpstr>
      <vt:lpstr>CSS (2/2)</vt:lpstr>
      <vt:lpstr>課程大綱</vt:lpstr>
      <vt:lpstr>javascript常見語法</vt:lpstr>
      <vt:lpstr>javascript事件概念 (1/2)</vt:lpstr>
      <vt:lpstr>javascript事件概念 (2/2)</vt:lpstr>
      <vt:lpstr>javascript：DOM操作 (1/4)</vt:lpstr>
      <vt:lpstr>javascript：DOM操作 (2/4)</vt:lpstr>
      <vt:lpstr>javascript：DOM操作 (3/4)</vt:lpstr>
      <vt:lpstr>javascript：DOM操作 (4/4)</vt:lpstr>
      <vt:lpstr>課程大綱</vt:lpstr>
      <vt:lpstr>jquery</vt:lpstr>
      <vt:lpstr>jquery語法結構</vt:lpstr>
      <vt:lpstr>jquery選擇器</vt:lpstr>
      <vt:lpstr>常用jquery函式 (1/2)</vt:lpstr>
      <vt:lpstr>常用jquery函式 (2/2)</vt:lpstr>
      <vt:lpstr>課程大綱</vt:lpstr>
      <vt:lpstr>MySQL資料庫</vt:lpstr>
      <vt:lpstr>常用SQL語法 (1/2)</vt:lpstr>
      <vt:lpstr>常用SQL語法 (2/2)</vt:lpstr>
      <vt:lpstr>PHP資料庫操作</vt:lpstr>
      <vt:lpstr>課程大綱</vt:lpstr>
      <vt:lpstr>php程式 (1/2)</vt:lpstr>
      <vt:lpstr>php程式 (２/2)</vt:lpstr>
      <vt:lpstr>伺服端程式輸出 – 與網站架構關</vt:lpstr>
      <vt:lpstr>伺服端程式輸出 – 與網站架構關係</vt:lpstr>
      <vt:lpstr>伺服端程式輸出 – 與網站架構關係</vt:lpstr>
      <vt:lpstr>PHP網頁間變數傳遞(GET)</vt:lpstr>
      <vt:lpstr>PHP網頁間變數傳遞(GET)</vt:lpstr>
      <vt:lpstr>PHP網頁間變數傳遞(POST)</vt:lpstr>
      <vt:lpstr>Session概念 (1/2)</vt:lpstr>
      <vt:lpstr>Session概念 (2/2)</vt:lpstr>
      <vt:lpstr>課程大綱</vt:lpstr>
      <vt:lpstr>AJAX ：網站架構 (1/2)</vt:lpstr>
      <vt:lpstr>AJAX：網站架構 (2/2)</vt:lpstr>
      <vt:lpstr>AJAX：XML格式溝通</vt:lpstr>
      <vt:lpstr>AJAX：JSON格式溝通</vt:lpstr>
      <vt:lpstr>AJAX</vt:lpstr>
      <vt:lpstr>課程大綱</vt:lpstr>
      <vt:lpstr>總結 (1/2)</vt:lpstr>
      <vt:lpstr>總結 (2/2)</vt:lpstr>
      <vt:lpstr>投影片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2282</cp:revision>
  <dcterms:created xsi:type="dcterms:W3CDTF">2009-06-21T02:54:00Z</dcterms:created>
  <dcterms:modified xsi:type="dcterms:W3CDTF">2014-10-06T02:41:48Z</dcterms:modified>
</cp:coreProperties>
</file>