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57" r:id="rId4"/>
    <p:sldId id="25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04"/>
  </p:normalViewPr>
  <p:slideViewPr>
    <p:cSldViewPr snapToGrid="0">
      <p:cViewPr varScale="1">
        <p:scale>
          <a:sx n="90" d="100"/>
          <a:sy n="90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9EE44-13F8-974D-9C24-68525584F512}" type="datetimeFigureOut">
              <a:rPr kumimoji="1" lang="zh-TW" altLang="en-US" smtClean="0"/>
              <a:t>2024/5/10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4E6E5-30F8-0543-AFBA-84897EBB4FF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2262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55C6B0-4A19-E239-E504-AA613FEAC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6920084-BCF2-D85C-4527-ABD99CFAF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CC43521-22B6-6332-2C8D-5E26EC33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6BBC6E-DFE8-E9F0-D788-B7A380DB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5DA9606-AF2B-C6B5-6F98-4FF6E6C2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71822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8C9E34-FAA6-189D-C796-854E615AC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7E57330-00CB-A61D-2177-A629AD50B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74CCFFE-7354-316D-7A38-54C0346FA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95DDD04-39F2-1D94-ECF2-C03F38DF7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35AEAA8-792C-647E-209B-99016D2D0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7791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0EFA91-F52C-9E1C-B3A8-96D0F45DF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D766DB5-25CD-6547-29AA-296782963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2103729-4067-17A4-555D-8B4D098EE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1360C6-3244-F9B1-AF38-2FD08A985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BB2A8E-908B-CA4F-3DC9-87AA3A4B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1115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033EDE-D937-70DB-E4D0-23090B2A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524FABB-0265-A76A-599D-C2076FB585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C30C26D-9D02-EA54-6792-308ED4D94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84B131F-C1C7-E261-ABDD-BB015FCF0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AC8B005-F575-81D0-BA83-5DDABA3FB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BF6FD3B-FAE7-B3CE-7C75-951794A2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7836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2C74E6-3EF7-BA59-B25F-78E50C91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B0CE41A-83B1-112D-03B5-BA027080B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FF71EE7-1A70-D3E8-F813-713F778C3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C63DE3B0-0B22-2CA0-A865-AD268B357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B631558-AB74-AD39-5A92-6A4D1FBA4B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4F8D2D5-8BB3-3BBF-DFF6-FBC3A474B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F0A68E4-A464-7D30-A412-46D2AED2B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7829AA6-F900-B600-EF8E-D8A9FF5B9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8480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3E9CA0-E719-CBE7-F7AA-793D073DF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F8B71D0-5CE3-F233-B24E-608E46D41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0F2601A-9159-1109-511F-3BDC3D9F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C2B35B3-02FA-483D-A1E3-6E32CCF22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0609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8855C36-09C5-BB14-9AF9-E53315E2F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31AB4EE-ECF8-95B2-C185-2DC3A3505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4991E84-CC19-A723-7AB8-4ACD704D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56812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9814FC-C460-11AD-9ADA-9048364BC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5F10DDB-A398-0865-4B7F-77A0B888C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ECE5C3D-E3C1-C329-85D9-7AA873F2A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51B2673-5095-152E-ED2F-5DCC9B06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74BA16F-19BD-4560-0B7A-86DD26D9B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3FCA1A5-BCA5-6128-72EF-4426ED3AE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31569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29186C-84E2-42F8-5ACF-7807177E8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BF3E89F-9C6B-D4FF-F937-8CE84CF15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90555B5-F732-8291-3BD9-83EE81C66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AC34038-DFDF-19AA-17DF-6FAD879D5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4276AAA-E3ED-6B38-53FB-73D46CB76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5FC9FC6-D562-F4ED-A80B-88D23AC4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6982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6CA1DA-AAF5-764F-921F-DCE05948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E5372A5-AA4E-4DEB-E42A-5989733D5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5CD7AF9-CEA4-077F-AEED-C0065B77D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0265C4-319C-0902-6A17-CABA7B4DC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BBC7B4D-15A7-3269-7553-38CCA7A7A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787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D9954D2-C590-E640-AB27-D615FB96A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2D18737-F50A-530C-8B21-B42F20E433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6F93CA2-E7B1-123B-0E10-B8A3FBEA8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980AFC3-2B98-A0E0-4817-B20E40DF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F0FCFFC-6E21-FE66-1A83-E9592945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0763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6F456DD-E3ED-8FBC-D42B-49D02EB61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E54058C-7E00-C3FA-1A6C-54320FA3E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CB69921-0344-EF15-84F6-A181AA6834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260B011-4E13-4CFD-3736-DD63929FE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844C3BB-28D1-230D-7934-34A9373E37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B1A28-2BB1-BF4D-8B52-2799719736A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97245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3CC3D0-A3D4-CCD7-E8DB-66105386CE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TW" dirty="0"/>
              <a:t>Midterm Discussions</a:t>
            </a:r>
            <a:endParaRPr kumimoji="1"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D1F3736-AAF2-9A25-2645-4F952B8C1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TW" dirty="0"/>
              <a:t>IM Seminar 2024 Spring</a:t>
            </a:r>
          </a:p>
          <a:p>
            <a:r>
              <a:rPr kumimoji="1" lang="en-US" altLang="zh-TW" dirty="0"/>
              <a:t>2024.5.10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7500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406F93-9075-E4B9-114B-2EF2A1FB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kumimoji="1" lang="en-US" altLang="zh-TW" sz="4400" dirty="0"/>
              <a:t>Which are your favorite three talks so far?</a:t>
            </a:r>
            <a:endParaRPr kumimoji="1" lang="zh-TW" altLang="en-US" sz="44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59C3341-5EFF-1D36-F115-69801EBF8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5007EC8-7FFA-7D59-47D8-A2CEB1BE6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FAA2C8-CCFA-4013-D94F-2BF1F91B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129F63D-51EC-AC27-9594-2AE531F11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98965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57F787-620E-FB02-015C-44D9163D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Reviews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B205150-09E9-9F6A-C044-1F1B7ACAE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Contents/Substance</a:t>
            </a:r>
          </a:p>
          <a:p>
            <a:pPr lvl="1"/>
            <a:r>
              <a:rPr kumimoji="1" lang="en-US" altLang="zh-TW" dirty="0"/>
              <a:t>What the speaker said (&gt;= 1/3)</a:t>
            </a:r>
          </a:p>
          <a:p>
            <a:pPr lvl="1"/>
            <a:r>
              <a:rPr kumimoji="1" lang="en-US" altLang="zh-TW" dirty="0"/>
              <a:t>What your comment/opinion is (&gt;= 1/3)</a:t>
            </a:r>
          </a:p>
          <a:p>
            <a:pPr lvl="1"/>
            <a:r>
              <a:rPr kumimoji="1" lang="en-US" altLang="zh-TW" dirty="0"/>
              <a:t>With evidence/support</a:t>
            </a:r>
          </a:p>
          <a:p>
            <a:endParaRPr kumimoji="1" lang="en-US" altLang="zh-TW" dirty="0"/>
          </a:p>
          <a:p>
            <a:r>
              <a:rPr kumimoji="1" lang="en-US" altLang="zh-TW" dirty="0"/>
              <a:t>Format/Layout</a:t>
            </a:r>
          </a:p>
          <a:p>
            <a:pPr lvl="1"/>
            <a:r>
              <a:rPr kumimoji="1" lang="en-US" altLang="zh-TW" dirty="0"/>
              <a:t>Title info. (talk title, speaker, date, review author, etc.)</a:t>
            </a:r>
          </a:p>
          <a:p>
            <a:pPr lvl="1"/>
            <a:r>
              <a:rPr kumimoji="1" lang="en-US" altLang="zh-TW" dirty="0"/>
              <a:t>Paragraphs, margins</a:t>
            </a:r>
          </a:p>
          <a:p>
            <a:pPr lvl="1"/>
            <a:r>
              <a:rPr kumimoji="1" lang="en-US" altLang="zh-TW" dirty="0"/>
              <a:t>Font size, line spacing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DD37823-BCA2-A997-5578-3B691B2E4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F41FF8F-BB0D-D6A3-1742-E96D5342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80C248A-ACC4-A6A5-F3B9-D63FFDE5B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02573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CF0B82-FEAE-038A-C297-23ECE6D9D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Q&amp;A Scores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9F70B83-FB78-4E18-65D4-152568C50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Total score = sum of the best two of all (2 to 6) submissions.</a:t>
            </a:r>
          </a:p>
          <a:p>
            <a:r>
              <a:rPr kumimoji="1" lang="en-US" altLang="zh-TW" dirty="0"/>
              <a:t>Extra points (&lt;= 2) when there are ties for the best two.</a:t>
            </a:r>
          </a:p>
          <a:p>
            <a:pPr lvl="1"/>
            <a:r>
              <a:rPr kumimoji="1" lang="en-US" altLang="zh-TW" dirty="0"/>
              <a:t>One additional 9 (if tied for the second best) is worth 1 point, one additional 8 is worth .5 point, one additional 7 is worth .25 point, etc.</a:t>
            </a:r>
          </a:p>
          <a:p>
            <a:pPr lvl="1"/>
            <a:r>
              <a:rPr kumimoji="1" lang="en-US" altLang="zh-TW" dirty="0"/>
              <a:t>Example 1: 9, 9, 8, 9 </a:t>
            </a:r>
            <a:r>
              <a:rPr kumimoji="1" lang="en-US" altLang="zh-TW" dirty="0">
                <a:sym typeface="Wingdings" pitchFamily="2" charset="2"/>
              </a:rPr>
              <a:t> 9+9+1 = 19</a:t>
            </a:r>
            <a:endParaRPr kumimoji="1" lang="en-US" altLang="zh-TW" dirty="0"/>
          </a:p>
          <a:p>
            <a:pPr lvl="1"/>
            <a:r>
              <a:rPr kumimoji="1" lang="en-US" altLang="zh-TW" dirty="0"/>
              <a:t>Example 2: 8, 9, 8, 7, 8, 7 </a:t>
            </a:r>
            <a:r>
              <a:rPr kumimoji="1" lang="en-US" altLang="zh-TW" dirty="0">
                <a:sym typeface="Wingdings" pitchFamily="2" charset="2"/>
              </a:rPr>
              <a:t> 9+8+.5*2 = 18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Example 3: 8, 7, 7, 7, 7  8+7+.25*3 = 15.75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Example 4: 7, 9, 8  9+8 = 17</a:t>
            </a:r>
            <a:endParaRPr kumimoji="1" lang="en-US" altLang="zh-TW" dirty="0"/>
          </a:p>
          <a:p>
            <a:pPr lvl="1"/>
            <a:endParaRPr kumimoji="1" lang="en-US" altLang="zh-TW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53B2993-CC62-2195-B8EC-8E5F29FF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TW"/>
              <a:t>IM Seminar 2024/5/10</a:t>
            </a:r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6447A76-46A9-3532-2FEE-D57FEC7FD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zh-TW"/>
              <a:t>Midterm Discussions</a:t>
            </a:r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E0032E8-8BCB-B69E-6D4B-8BFE96DCC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1A28-2BB1-BF4D-8B52-2799719736AC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16539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220</Words>
  <Application>Microsoft Macintosh PowerPoint</Application>
  <PresentationFormat>寬螢幕</PresentationFormat>
  <Paragraphs>31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佈景主題</vt:lpstr>
      <vt:lpstr>Midterm Discussions</vt:lpstr>
      <vt:lpstr>Which are your favorite three talks so far?</vt:lpstr>
      <vt:lpstr>Reviews</vt:lpstr>
      <vt:lpstr>Q&amp;A Scores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Discussions</dc:title>
  <dc:creator>Yih-Kuen Tsay</dc:creator>
  <cp:lastModifiedBy>Yih-Kuen Tsay</cp:lastModifiedBy>
  <cp:revision>4</cp:revision>
  <dcterms:created xsi:type="dcterms:W3CDTF">2024-05-06T09:48:36Z</dcterms:created>
  <dcterms:modified xsi:type="dcterms:W3CDTF">2024-05-10T06:06:50Z</dcterms:modified>
</cp:coreProperties>
</file>